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EA3C21-FC2C-4A77-9656-10BF4561664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D519A4-8B10-4DB1-9220-B569DD7B5C3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s-ES" dirty="0" smtClean="0"/>
              <a:t>RITMO DE APRENDIZAJE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2708920"/>
            <a:ext cx="7488832" cy="2880320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 smtClean="0"/>
              <a:t>El </a:t>
            </a:r>
            <a:r>
              <a:rPr lang="es-ES" sz="2800" b="1" dirty="0" smtClean="0"/>
              <a:t> ritmo  </a:t>
            </a:r>
            <a:r>
              <a:rPr lang="es-ES" sz="2800" b="1" dirty="0" smtClean="0">
                <a:solidFill>
                  <a:schemeClr val="tx2">
                    <a:lumMod val="90000"/>
                  </a:schemeClr>
                </a:solidFill>
              </a:rPr>
              <a:t>varía</a:t>
            </a:r>
            <a:r>
              <a:rPr lang="es-ES" sz="2800" b="1" dirty="0" smtClean="0"/>
              <a:t>  a  </a:t>
            </a:r>
            <a:r>
              <a:rPr lang="es-ES" sz="2800" b="1" dirty="0" smtClean="0"/>
              <a:t>lo </a:t>
            </a:r>
            <a:r>
              <a:rPr lang="es-ES" sz="2800" b="1" dirty="0" smtClean="0"/>
              <a:t> largo  </a:t>
            </a:r>
            <a:r>
              <a:rPr lang="es-ES" sz="2800" b="1" dirty="0" smtClean="0"/>
              <a:t>del </a:t>
            </a:r>
            <a:r>
              <a:rPr lang="es-ES" sz="2800" b="1" dirty="0" smtClean="0"/>
              <a:t> tiempo</a:t>
            </a:r>
            <a:r>
              <a:rPr lang="es-ES" sz="2800" b="1" dirty="0" smtClean="0"/>
              <a:t>. </a:t>
            </a:r>
            <a:r>
              <a:rPr lang="es-ES" sz="2800" b="1" dirty="0" smtClean="0"/>
              <a:t> Las </a:t>
            </a:r>
            <a:r>
              <a:rPr lang="es-ES" sz="2800" b="1" dirty="0" smtClean="0">
                <a:solidFill>
                  <a:schemeClr val="tx1"/>
                </a:solidFill>
              </a:rPr>
              <a:t>personas </a:t>
            </a:r>
            <a:r>
              <a:rPr lang="es-ES" sz="2800" b="1" dirty="0" smtClean="0">
                <a:solidFill>
                  <a:schemeClr val="tx1"/>
                </a:solidFill>
              </a:rPr>
              <a:t> adultas  </a:t>
            </a:r>
            <a:r>
              <a:rPr lang="es-ES" sz="2800" b="1" dirty="0" smtClean="0"/>
              <a:t>tienen  un  </a:t>
            </a:r>
            <a:r>
              <a:rPr lang="es-ES" sz="2800" b="1" dirty="0" smtClean="0">
                <a:solidFill>
                  <a:schemeClr val="tx2">
                    <a:lumMod val="90000"/>
                  </a:schemeClr>
                </a:solidFill>
              </a:rPr>
              <a:t>ritmo</a:t>
            </a:r>
            <a:r>
              <a:rPr lang="es-ES" sz="2800" b="1" dirty="0" smtClean="0"/>
              <a:t>  más </a:t>
            </a:r>
            <a:r>
              <a:rPr lang="es-ES" sz="2800" b="1" dirty="0" smtClean="0"/>
              <a:t>lento </a:t>
            </a:r>
            <a:r>
              <a:rPr lang="es-ES" sz="2800" b="1" dirty="0" smtClean="0"/>
              <a:t> que  los  </a:t>
            </a:r>
            <a:r>
              <a:rPr lang="es-ES" sz="2800" b="1" dirty="0" smtClean="0">
                <a:solidFill>
                  <a:schemeClr val="tx1"/>
                </a:solidFill>
              </a:rPr>
              <a:t>niños</a:t>
            </a:r>
            <a:r>
              <a:rPr lang="es-ES" sz="2800" b="1" dirty="0" smtClean="0"/>
              <a:t> </a:t>
            </a:r>
            <a:r>
              <a:rPr lang="es-ES" sz="2800" b="1" dirty="0" smtClean="0"/>
              <a:t> porque  el  proceso  </a:t>
            </a:r>
            <a:r>
              <a:rPr lang="es-ES" sz="2800" b="1" dirty="0" smtClean="0"/>
              <a:t>de asimilación </a:t>
            </a:r>
            <a:r>
              <a:rPr lang="es-ES" sz="2800" b="1" dirty="0" smtClean="0"/>
              <a:t> se  alarga  al  </a:t>
            </a:r>
            <a:r>
              <a:rPr lang="es-ES" sz="2800" b="1" dirty="0" smtClean="0"/>
              <a:t>incluir </a:t>
            </a:r>
            <a:r>
              <a:rPr lang="es-ES" sz="2800" b="1" dirty="0" smtClean="0"/>
              <a:t> la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integración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de 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lo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que 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recibe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con  lo 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ya conocido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800" b="1" dirty="0" smtClean="0"/>
              <a:t>y  la 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búsqueda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de  aplicación </a:t>
            </a:r>
            <a:r>
              <a:rPr lang="es-E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práctica</a:t>
            </a:r>
            <a:r>
              <a:rPr lang="es-ES" sz="2800" b="1" dirty="0" smtClean="0"/>
              <a:t>.</a:t>
            </a:r>
            <a:endParaRPr lang="es-E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49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RITMO DE APRENDIZAJE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</dc:title>
  <dc:creator>alumno</dc:creator>
  <cp:lastModifiedBy>alumno</cp:lastModifiedBy>
  <cp:revision>4</cp:revision>
  <dcterms:created xsi:type="dcterms:W3CDTF">2010-06-15T08:40:43Z</dcterms:created>
  <dcterms:modified xsi:type="dcterms:W3CDTF">2010-06-16T07:54:18Z</dcterms:modified>
</cp:coreProperties>
</file>