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7A92BD-99D0-42C9-992A-0C80F664D558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A6310E-07CE-4FDF-99EF-827F138F1BF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SENSACIÓN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/>
          <a:lstStyle/>
          <a:p>
            <a:pPr algn="ctr"/>
            <a:r>
              <a:rPr lang="es-ES" dirty="0" smtClean="0"/>
              <a:t>ESTÁ VINCULADA A PROCESOS FISIOLÓGICOS (VISTA, OIDO, …)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SENSACIÓN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SENSACIÓN</dc:title>
  <dc:creator>alumno</dc:creator>
  <cp:lastModifiedBy>alumno</cp:lastModifiedBy>
  <cp:revision>2</cp:revision>
  <dcterms:created xsi:type="dcterms:W3CDTF">2010-06-15T07:37:16Z</dcterms:created>
  <dcterms:modified xsi:type="dcterms:W3CDTF">2010-06-15T10:58:38Z</dcterms:modified>
</cp:coreProperties>
</file>