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232FE7-CF98-4C90-B722-9905CC03BDE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MEMORIA A LARGO PLAZO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3068960"/>
            <a:ext cx="7128792" cy="2160240"/>
          </a:xfrm>
        </p:spPr>
        <p:txBody>
          <a:bodyPr>
            <a:normAutofit/>
          </a:bodyPr>
          <a:lstStyle/>
          <a:p>
            <a:pPr lvl="0" algn="ctr"/>
            <a:r>
              <a:rPr lang="es-ES" dirty="0" smtClean="0">
                <a:latin typeface="Arial" charset="0"/>
              </a:rPr>
              <a:t>Se </a:t>
            </a:r>
            <a:r>
              <a:rPr lang="es-ES" dirty="0">
                <a:latin typeface="Arial" charset="0"/>
              </a:rPr>
              <a:t>da el proceso completo por el cual se recibe la información y se </a:t>
            </a:r>
            <a:r>
              <a:rPr lang="es-ES" dirty="0" smtClean="0">
                <a:latin typeface="Arial" charset="0"/>
              </a:rPr>
              <a:t>almacena.</a:t>
            </a:r>
            <a:endParaRPr lang="es-ES" dirty="0">
              <a:latin typeface="Arial" charset="0"/>
            </a:endParaRPr>
          </a:p>
          <a:p>
            <a:endParaRPr lang="es-ES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20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MEMORIA A LARGO PLAZO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INMEDIATA</dc:title>
  <dc:creator>alumno</dc:creator>
  <cp:lastModifiedBy>alumno</cp:lastModifiedBy>
  <cp:revision>4</cp:revision>
  <dcterms:created xsi:type="dcterms:W3CDTF">2010-06-15T08:45:32Z</dcterms:created>
  <dcterms:modified xsi:type="dcterms:W3CDTF">2010-06-15T11:12:04Z</dcterms:modified>
</cp:coreProperties>
</file>