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C706-054B-4091-B8D9-6EC101B17585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ABBC-04E9-4233-B0D2-65A3187454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C706-054B-4091-B8D9-6EC101B17585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ABBC-04E9-4233-B0D2-65A3187454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C706-054B-4091-B8D9-6EC101B17585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ABBC-04E9-4233-B0D2-65A3187454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C706-054B-4091-B8D9-6EC101B17585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ABBC-04E9-4233-B0D2-65A3187454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C706-054B-4091-B8D9-6EC101B17585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ABBC-04E9-4233-B0D2-65A3187454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C706-054B-4091-B8D9-6EC101B17585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ABBC-04E9-4233-B0D2-65A3187454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C706-054B-4091-B8D9-6EC101B17585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ABBC-04E9-4233-B0D2-65A3187454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C706-054B-4091-B8D9-6EC101B17585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ABBC-04E9-4233-B0D2-65A3187454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C706-054B-4091-B8D9-6EC101B17585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ABBC-04E9-4233-B0D2-65A3187454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C706-054B-4091-B8D9-6EC101B17585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ABBC-04E9-4233-B0D2-65A31874547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3C706-054B-4091-B8D9-6EC101B17585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8E8ABBC-04E9-4233-B0D2-65A31874547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73C706-054B-4091-B8D9-6EC101B17585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E8ABBC-04E9-4233-B0D2-65A318745477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chemeClr val="tx1"/>
                </a:solidFill>
              </a:rPr>
              <a:t>EXPERIMENTACIÓN ACTIVA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03648" y="2564904"/>
            <a:ext cx="6400800" cy="720080"/>
          </a:xfrm>
        </p:spPr>
        <p:txBody>
          <a:bodyPr>
            <a:normAutofit/>
          </a:bodyPr>
          <a:lstStyle/>
          <a:p>
            <a:pPr algn="ctr"/>
            <a:r>
              <a:rPr lang="es-ES" sz="2800" dirty="0" smtClean="0">
                <a:solidFill>
                  <a:schemeClr val="tx1">
                    <a:lumMod val="65000"/>
                  </a:schemeClr>
                </a:solidFill>
              </a:rPr>
              <a:t>Aprender haciendo</a:t>
            </a:r>
            <a:endParaRPr lang="es-ES" sz="2800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331640" y="3717032"/>
            <a:ext cx="6480720" cy="136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3400" lvl="0" indent="-5334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  <a:t>Capacidad de conseguir tener las cosas hechas</a:t>
            </a:r>
          </a:p>
          <a:p>
            <a:pPr marL="533400" lvl="0" indent="-5334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  <a:t>Asunción de riesgos</a:t>
            </a:r>
          </a:p>
          <a:p>
            <a:pPr marL="533400" lvl="0" indent="-5334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Font typeface="Wingdings" pitchFamily="2" charset="2"/>
              <a:buChar char="v"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  <a:t>Influir sobre las personas y las</a:t>
            </a:r>
          </a:p>
          <a:p>
            <a:pPr marL="533400" lvl="0" indent="-53340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latin typeface="Arial" charset="0"/>
              </a:rPr>
              <a:t>      situaciones a través de la acción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27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EXPERIMENTACIÓN ACTIVA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EXPERIMENTACIÓN ACTIVA</dc:title>
  <dc:creator>alumno</dc:creator>
  <cp:lastModifiedBy>alumno</cp:lastModifiedBy>
  <cp:revision>2</cp:revision>
  <dcterms:created xsi:type="dcterms:W3CDTF">2010-06-16T08:14:34Z</dcterms:created>
  <dcterms:modified xsi:type="dcterms:W3CDTF">2010-06-16T08:22:49Z</dcterms:modified>
</cp:coreProperties>
</file>