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B07E4AE-11F0-47B3-A84F-40FA85B164AB}" type="datetimeFigureOut">
              <a:rPr lang="es-ES" smtClean="0"/>
              <a:pPr/>
              <a:t>16/06/2010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F9C725-223B-43D0-B177-CD7B6EC65D02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124744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s-ES" dirty="0" smtClean="0"/>
              <a:t>FACTORES AMBIENTALES Y SOCIALES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31640" y="3140968"/>
            <a:ext cx="6400800" cy="1752600"/>
          </a:xfrm>
        </p:spPr>
        <p:txBody>
          <a:bodyPr/>
          <a:lstStyle/>
          <a:p>
            <a:pPr algn="ctr"/>
            <a:r>
              <a:rPr lang="es-ES" dirty="0"/>
              <a:t>M</a:t>
            </a:r>
            <a:r>
              <a:rPr lang="es-ES" dirty="0" smtClean="0"/>
              <a:t>edio socio-familiar, clima social y físico del curso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</TotalTime>
  <Words>13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FACTORES AMBIENTALES Y SOCIALES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FACTORES MENTALES</dc:title>
  <dc:creator>alumno</dc:creator>
  <cp:lastModifiedBy>alumno</cp:lastModifiedBy>
  <cp:revision>3</cp:revision>
  <dcterms:created xsi:type="dcterms:W3CDTF">2010-06-16T07:30:48Z</dcterms:created>
  <dcterms:modified xsi:type="dcterms:W3CDTF">2010-06-16T07:36:49Z</dcterms:modified>
</cp:coreProperties>
</file>