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275A667-F4B1-407E-9888-130AC6A50D94}" type="datetimeFigureOut">
              <a:rPr lang="es-ES" smtClean="0"/>
              <a:t>08/05/2010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047EF8F-7600-4E0C-BD71-48A6255F376E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BUENOS DIAS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LUIS ALFREDO RODRIGUEZ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5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BUENOS DIAS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BUENOS DIAS</dc:title>
  <dc:creator>usuario</dc:creator>
  <cp:lastModifiedBy>usuario</cp:lastModifiedBy>
  <cp:revision>1</cp:revision>
  <dcterms:created xsi:type="dcterms:W3CDTF">2010-05-08T15:39:03Z</dcterms:created>
  <dcterms:modified xsi:type="dcterms:W3CDTF">2010-05-08T15:39:41Z</dcterms:modified>
</cp:coreProperties>
</file>