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040B-0D58-465C-8808-41D254404946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8D1-18FD-415B-9522-91D02E14EA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040B-0D58-465C-8808-41D254404946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8D1-18FD-415B-9522-91D02E14EA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040B-0D58-465C-8808-41D254404946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8D1-18FD-415B-9522-91D02E14EA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040B-0D58-465C-8808-41D254404946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8D1-18FD-415B-9522-91D02E14EA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040B-0D58-465C-8808-41D254404946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8D1-18FD-415B-9522-91D02E14EA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040B-0D58-465C-8808-41D254404946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8D1-18FD-415B-9522-91D02E14EA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040B-0D58-465C-8808-41D254404946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8D1-18FD-415B-9522-91D02E14EA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040B-0D58-465C-8808-41D254404946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8D1-18FD-415B-9522-91D02E14EA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040B-0D58-465C-8808-41D254404946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8D1-18FD-415B-9522-91D02E14EA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040B-0D58-465C-8808-41D254404946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8D1-18FD-415B-9522-91D02E14EA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040B-0D58-465C-8808-41D254404946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8D1-18FD-415B-9522-91D02E14EA4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B040B-0D58-465C-8808-41D254404946}" type="datetimeFigureOut">
              <a:rPr lang="es-ES" smtClean="0"/>
              <a:t>24/04/2010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368D1-18FD-415B-9522-91D02E14EA4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tabla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1214422"/>
            <a:ext cx="8039708" cy="492922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tabla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428736"/>
            <a:ext cx="8694847" cy="47863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Presentación en pantalla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Company>WindowsWolf.com.ar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Wolf</dc:creator>
  <cp:lastModifiedBy>Wolf</cp:lastModifiedBy>
  <cp:revision>1</cp:revision>
  <dcterms:created xsi:type="dcterms:W3CDTF">2010-04-24T17:31:58Z</dcterms:created>
  <dcterms:modified xsi:type="dcterms:W3CDTF">2010-04-24T17:38:14Z</dcterms:modified>
</cp:coreProperties>
</file>