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6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BD4F1-2E5D-4358-9663-AA6CD08EFBA8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E2D3-E95F-4391-A442-9F85F20B32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BD4F1-2E5D-4358-9663-AA6CD08EFBA8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E2D3-E95F-4391-A442-9F85F20B32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BD4F1-2E5D-4358-9663-AA6CD08EFBA8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E2D3-E95F-4391-A442-9F85F20B32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BD4F1-2E5D-4358-9663-AA6CD08EFBA8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E2D3-E95F-4391-A442-9F85F20B32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BD4F1-2E5D-4358-9663-AA6CD08EFBA8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E2D3-E95F-4391-A442-9F85F20B32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BD4F1-2E5D-4358-9663-AA6CD08EFBA8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E2D3-E95F-4391-A442-9F85F20B32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BD4F1-2E5D-4358-9663-AA6CD08EFBA8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E2D3-E95F-4391-A442-9F85F20B32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BD4F1-2E5D-4358-9663-AA6CD08EFBA8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E2D3-E95F-4391-A442-9F85F20B32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BD4F1-2E5D-4358-9663-AA6CD08EFBA8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E2D3-E95F-4391-A442-9F85F20B32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BD4F1-2E5D-4358-9663-AA6CD08EFBA8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E2D3-E95F-4391-A442-9F85F20B32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BD4F1-2E5D-4358-9663-AA6CD08EFBA8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E2D3-E95F-4391-A442-9F85F20B32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BD4F1-2E5D-4358-9663-AA6CD08EFBA8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CE2D3-E95F-4391-A442-9F85F20B32E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mage1475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1785926"/>
            <a:ext cx="6384684" cy="4405305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143108" y="571480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ELASTICIDAD PERFECTAMENTE INELASTICA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mage1477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1643050"/>
            <a:ext cx="7214604" cy="4714908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000232" y="642918"/>
            <a:ext cx="4714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ELASTICIDAD PERFECTAENTE ELASTICA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Presentación en pantalla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Company>WindowsWolf.com.ar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Wolf</dc:creator>
  <cp:lastModifiedBy>Wolf</cp:lastModifiedBy>
  <cp:revision>1</cp:revision>
  <dcterms:created xsi:type="dcterms:W3CDTF">2010-04-24T17:16:00Z</dcterms:created>
  <dcterms:modified xsi:type="dcterms:W3CDTF">2010-04-24T17:19:44Z</dcterms:modified>
</cp:coreProperties>
</file>