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11F7FA-2667-401D-B150-6B2F2026AE54}" type="datetimeFigureOut">
              <a:rPr lang="es-ES" smtClean="0"/>
              <a:t>24/02/2010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C57E82-31AF-4547-9197-BD24264D676A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20272262">
            <a:off x="815328" y="2392117"/>
            <a:ext cx="6610437" cy="1828800"/>
          </a:xfrm>
        </p:spPr>
        <p:txBody>
          <a:bodyPr>
            <a:noAutofit/>
          </a:bodyPr>
          <a:lstStyle/>
          <a:p>
            <a:r>
              <a:rPr lang="es-ES" sz="8000" dirty="0" smtClean="0">
                <a:solidFill>
                  <a:srgbClr val="FFC000"/>
                </a:solidFill>
              </a:rPr>
              <a:t>PSICOLOGIA BASICA</a:t>
            </a:r>
            <a:endParaRPr lang="es-ES" sz="8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Psicología Básica</a:t>
            </a:r>
            <a:endParaRPr lang="es-E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</a:t>
            </a:r>
            <a:r>
              <a:rPr lang="es-ES" dirty="0" smtClean="0"/>
              <a:t>s </a:t>
            </a:r>
            <a:r>
              <a:rPr lang="es-ES" dirty="0" smtClean="0"/>
              <a:t>la parte de la psicología que tiene como función fundamental la recopilación y organización estructurada de conocimientos nuevos acerca de los fundamentos de actuación de los procesos psicológicos básicos, como la percepción, la atención, la memoria, el lenguaje, el aprendizaje, el razonamiento y la resolución de </a:t>
            </a:r>
            <a:r>
              <a:rPr lang="es-ES" dirty="0" smtClean="0"/>
              <a:t>problemas.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FUNCIONES PSICOLOGICAS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>
              <a:buNone/>
            </a:pPr>
            <a:r>
              <a:rPr lang="es-ES" sz="3200" b="1" u="sng" dirty="0" smtClean="0">
                <a:solidFill>
                  <a:srgbClr val="C00000"/>
                </a:solidFill>
              </a:rPr>
              <a:t>ATENCION: </a:t>
            </a:r>
            <a:r>
              <a:rPr lang="es-ES" dirty="0" smtClean="0"/>
              <a:t>comprendida </a:t>
            </a:r>
            <a:r>
              <a:rPr lang="es-ES" dirty="0" smtClean="0"/>
              <a:t>como el mecanismo mediante el cual el ser humano hace </a:t>
            </a:r>
            <a:r>
              <a:rPr lang="es-ES" dirty="0" smtClean="0"/>
              <a:t>conscientes ciertos </a:t>
            </a:r>
            <a:r>
              <a:rPr lang="es-ES" dirty="0" smtClean="0"/>
              <a:t>contenidos de su mente por encima de otros, que se mantienen a un nivel de consciencia menor. El estudio de la atención ha desarrollado modelos para explicar cómo un organismo dirige este proceso de focalización consciente de varios objetos en forma simultánea o secuencial. Una de las principales preguntas en el estudio de la atención es sobre la utilidad de este mecanismo (no es necesario para aprender la mayoría de las cosas que aprendemos) y su relación con el estudio de la </a:t>
            </a:r>
            <a:r>
              <a:rPr lang="es-ES" dirty="0" smtClean="0"/>
              <a:t>conciencia.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389120"/>
          </a:xfrm>
        </p:spPr>
        <p:txBody>
          <a:bodyPr/>
          <a:lstStyle/>
          <a:p>
            <a:pPr>
              <a:buNone/>
            </a:pPr>
            <a:r>
              <a:rPr lang="es-ES" sz="3200" b="1" dirty="0" err="1" smtClean="0">
                <a:solidFill>
                  <a:srgbClr val="C00000"/>
                </a:solidFill>
              </a:rPr>
              <a:t>Percepciòn</a:t>
            </a:r>
            <a:r>
              <a:rPr lang="es-ES" sz="3200" b="1" dirty="0" smtClean="0">
                <a:solidFill>
                  <a:srgbClr val="C00000"/>
                </a:solidFill>
              </a:rPr>
              <a:t>: </a:t>
            </a:r>
            <a:r>
              <a:rPr lang="es-ES" dirty="0" smtClean="0"/>
              <a:t>entendida </a:t>
            </a:r>
            <a:r>
              <a:rPr lang="es-ES" dirty="0" smtClean="0"/>
              <a:t>como el modo en que el cuerpo y la mente cooperan para establecer la conciencia de un mundo externo. Algunas de las preguntas en el estudio de la percepción son: ¿cuál es la estructura mental que determina la naturaleza de nuestra experiencia?, ¿cómo se logran determinar las relaciones entre los elementos percibidos?, ¿cómo discriminamos entre los distintos elementos para nombrarlos o clasificarlos?, ¿cómo se desarrolla durante el ciclo vital esta capacidad?, etc.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389120"/>
          </a:xfrm>
        </p:spPr>
        <p:txBody>
          <a:bodyPr/>
          <a:lstStyle/>
          <a:p>
            <a:r>
              <a:rPr lang="es-ES" sz="3200" b="1" dirty="0" smtClean="0">
                <a:solidFill>
                  <a:srgbClr val="C00000"/>
                </a:solidFill>
              </a:rPr>
              <a:t>Memoria</a:t>
            </a:r>
            <a:r>
              <a:rPr lang="es-ES" dirty="0" smtClean="0"/>
              <a:t>: </a:t>
            </a:r>
            <a:r>
              <a:rPr lang="es-ES" dirty="0" smtClean="0"/>
              <a:t>proceso mediante el que un individuo retiene y almacena información, para que luego pueda ser utilizada. Permite independizar al organismo del entorno inmediato (es decir, de la información existente en el momento) y relacionar distintos contenidos. El estudio de la memoria ha intentado comprender la forma en que se codifica la información, en que se almacena, y la manera en que se recupera para ser usada.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493784"/>
          </a:xfrm>
        </p:spPr>
        <p:txBody>
          <a:bodyPr/>
          <a:lstStyle/>
          <a:p>
            <a:r>
              <a:rPr lang="es-ES" sz="3200" b="1" dirty="0" smtClean="0">
                <a:solidFill>
                  <a:srgbClr val="C00000"/>
                </a:solidFill>
              </a:rPr>
              <a:t>Pensamiento:</a:t>
            </a:r>
            <a:r>
              <a:rPr lang="es-ES" dirty="0" smtClean="0"/>
              <a:t> </a:t>
            </a:r>
            <a:r>
              <a:rPr lang="es-ES" dirty="0" smtClean="0"/>
              <a:t>puede ser definido como el conjunto de procesos cognitivos que permiten al organismo elaborar la información percibida o almacenada en la memoria. Este ámbito ha implicado clásicamente el estudio del razonamiento y la resolución de problemas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389120"/>
          </a:xfrm>
        </p:spPr>
        <p:txBody>
          <a:bodyPr/>
          <a:lstStyle/>
          <a:p>
            <a:r>
              <a:rPr lang="es-ES" sz="3200" b="1" dirty="0" smtClean="0">
                <a:solidFill>
                  <a:srgbClr val="C00000"/>
                </a:solidFill>
              </a:rPr>
              <a:t>Lenguaje</a:t>
            </a:r>
            <a:r>
              <a:rPr lang="es-ES" dirty="0" smtClean="0"/>
              <a:t>: se puede definir como un sistema representativo de signos y reglas para su combinación, que constituye una forma simbólica de comunicación específica entre los seres humanos. En relación a este tema, la investigación ha girado en torno a preguntas como: qué tipo de reglas se establecen para el manejo del lenguaje, cómo se desarrolla el lenguaje en el transcurso del ciclo vital, qué diferencias hay entre el lenguaje humano y la comunicación en otras especies, qué relación existe entre lenguaje y pensamiento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4389120"/>
          </a:xfrm>
        </p:spPr>
        <p:txBody>
          <a:bodyPr/>
          <a:lstStyle/>
          <a:p>
            <a:r>
              <a:rPr lang="es-ES" sz="3200" b="1" dirty="0" smtClean="0">
                <a:solidFill>
                  <a:srgbClr val="C00000"/>
                </a:solidFill>
              </a:rPr>
              <a:t>Aprendizaje:</a:t>
            </a:r>
            <a:r>
              <a:rPr lang="es-ES" dirty="0" smtClean="0"/>
              <a:t> </a:t>
            </a:r>
            <a:r>
              <a:rPr lang="es-ES" dirty="0" smtClean="0"/>
              <a:t>El aprendizaje ha sido definido por la psicología como un cambio en el comportamiento, no atribuible al efecto de sustancias o estados temporales internos o contextuales. La capacidad de "aprender" permite al organismo ampliar su repertorio de respuestas básicas, siendo el sistema nervioso humano particularmente dotado de una plasticidad notable para generar cambios y aprender nuevos comportamientos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389120"/>
          </a:xfrm>
        </p:spPr>
        <p:txBody>
          <a:bodyPr/>
          <a:lstStyle/>
          <a:p>
            <a:r>
              <a:rPr lang="es-ES" dirty="0" smtClean="0"/>
              <a:t>El aprendizaje es un </a:t>
            </a:r>
            <a:r>
              <a:rPr lang="es-ES" dirty="0" err="1" smtClean="0"/>
              <a:t>metaproceso</a:t>
            </a:r>
            <a:r>
              <a:rPr lang="es-ES" dirty="0" smtClean="0"/>
              <a:t> psicológico en el que se ven implicados el lenguaje, el pensamiento, la memoria, la atención, etc. Es para la psicología una de las principales áreas de estudio y aplicación, al responder a uno de los llamados conceptos centrales de la disciplina: la generación de cambio en los sistemas individuales y colectivos. Ésta define procesos de aprendizaje conductual y procesos de aprendizaje cognitivo, según impliquen un cambio en la conducta o un cambio en el pensamiento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</TotalTime>
  <Words>611</Words>
  <Application>Microsoft Office PowerPoint</Application>
  <PresentationFormat>Presentación en pantalla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Flujo</vt:lpstr>
      <vt:lpstr>PSICOLOGIA BASICA</vt:lpstr>
      <vt:lpstr>Psicología Básica</vt:lpstr>
      <vt:lpstr>FUNCIONES PSICOLOGICAS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BASICA</dc:title>
  <dc:creator>Labsecuser27</dc:creator>
  <cp:lastModifiedBy>Labsecuser27</cp:lastModifiedBy>
  <cp:revision>3</cp:revision>
  <dcterms:created xsi:type="dcterms:W3CDTF">2010-02-24T15:14:42Z</dcterms:created>
  <dcterms:modified xsi:type="dcterms:W3CDTF">2010-02-24T15:33:45Z</dcterms:modified>
</cp:coreProperties>
</file>