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7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C41F3-86AB-4BC5-A0F5-33136B839477}" type="datetimeFigureOut">
              <a:rPr lang="es-PA" smtClean="0"/>
              <a:pPr/>
              <a:t>13/03/2010</a:t>
            </a:fld>
            <a:endParaRPr lang="es-PA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A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C6196-DEF0-434C-BF72-6358A1FAFD6C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xmlns="" val="3695819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C6196-DEF0-434C-BF72-6358A1FAFD6C}" type="slidenum">
              <a:rPr lang="es-PA" smtClean="0"/>
              <a:pPr/>
              <a:t>1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xmlns="" val="3382823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C6196-DEF0-434C-BF72-6358A1FAFD6C}" type="slidenum">
              <a:rPr lang="es-PA" smtClean="0"/>
              <a:pPr/>
              <a:t>2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xmlns="" val="3542463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6ED6-F2F4-45CC-AD76-4534F0D37D44}" type="datetimeFigureOut">
              <a:rPr lang="es-PA" smtClean="0"/>
              <a:pPr/>
              <a:t>13/03/2010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E04E-BA9B-4CAE-848D-BD4B91843AF6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xmlns="" val="3655780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6ED6-F2F4-45CC-AD76-4534F0D37D44}" type="datetimeFigureOut">
              <a:rPr lang="es-PA" smtClean="0"/>
              <a:pPr/>
              <a:t>13/03/2010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E04E-BA9B-4CAE-848D-BD4B91843AF6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xmlns="" val="785022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6ED6-F2F4-45CC-AD76-4534F0D37D44}" type="datetimeFigureOut">
              <a:rPr lang="es-PA" smtClean="0"/>
              <a:pPr/>
              <a:t>13/03/2010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E04E-BA9B-4CAE-848D-BD4B91843AF6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xmlns="" val="4290838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6ED6-F2F4-45CC-AD76-4534F0D37D44}" type="datetimeFigureOut">
              <a:rPr lang="es-PA" smtClean="0"/>
              <a:pPr/>
              <a:t>13/03/2010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E04E-BA9B-4CAE-848D-BD4B91843AF6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xmlns="" val="951844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6ED6-F2F4-45CC-AD76-4534F0D37D44}" type="datetimeFigureOut">
              <a:rPr lang="es-PA" smtClean="0"/>
              <a:pPr/>
              <a:t>13/03/2010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E04E-BA9B-4CAE-848D-BD4B91843AF6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xmlns="" val="3318789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6ED6-F2F4-45CC-AD76-4534F0D37D44}" type="datetimeFigureOut">
              <a:rPr lang="es-PA" smtClean="0"/>
              <a:pPr/>
              <a:t>13/03/2010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E04E-BA9B-4CAE-848D-BD4B91843AF6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xmlns="" val="4219460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6ED6-F2F4-45CC-AD76-4534F0D37D44}" type="datetimeFigureOut">
              <a:rPr lang="es-PA" smtClean="0"/>
              <a:pPr/>
              <a:t>13/03/2010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E04E-BA9B-4CAE-848D-BD4B91843AF6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xmlns="" val="3113933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6ED6-F2F4-45CC-AD76-4534F0D37D44}" type="datetimeFigureOut">
              <a:rPr lang="es-PA" smtClean="0"/>
              <a:pPr/>
              <a:t>13/03/2010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E04E-BA9B-4CAE-848D-BD4B91843AF6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xmlns="" val="2530194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6ED6-F2F4-45CC-AD76-4534F0D37D44}" type="datetimeFigureOut">
              <a:rPr lang="es-PA" smtClean="0"/>
              <a:pPr/>
              <a:t>13/03/2010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E04E-BA9B-4CAE-848D-BD4B91843AF6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xmlns="" val="3483085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6ED6-F2F4-45CC-AD76-4534F0D37D44}" type="datetimeFigureOut">
              <a:rPr lang="es-PA" smtClean="0"/>
              <a:pPr/>
              <a:t>13/03/2010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E04E-BA9B-4CAE-848D-BD4B91843AF6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xmlns="" val="1479708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6ED6-F2F4-45CC-AD76-4534F0D37D44}" type="datetimeFigureOut">
              <a:rPr lang="es-PA" smtClean="0"/>
              <a:pPr/>
              <a:t>13/03/2010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7E04E-BA9B-4CAE-848D-BD4B91843AF6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xmlns="" val="248681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66ED6-F2F4-45CC-AD76-4534F0D37D44}" type="datetimeFigureOut">
              <a:rPr lang="es-PA" smtClean="0"/>
              <a:pPr/>
              <a:t>13/03/2010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7E04E-BA9B-4CAE-848D-BD4B91843AF6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xmlns="" val="1172228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s-ES_tradnl" b="1" i="1" dirty="0" smtClean="0"/>
              <a:t>La supervisión</a:t>
            </a:r>
            <a:endParaRPr lang="es-PA" b="1" i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solidFill>
            <a:srgbClr val="0070C0"/>
          </a:solidFill>
        </p:spPr>
        <p:txBody>
          <a:bodyPr>
            <a:normAutofit fontScale="92500" lnSpcReduction="2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s-ES_tradnl" i="1" dirty="0" smtClean="0"/>
              <a:t>La supervisión de la educación y su epistemología.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s-ES_tradnl" i="1" dirty="0" smtClean="0"/>
              <a:t>La supervisión como la acción profesional.</a:t>
            </a:r>
            <a:endParaRPr lang="es-PA" i="1" dirty="0"/>
          </a:p>
        </p:txBody>
      </p:sp>
      <p:sp>
        <p:nvSpPr>
          <p:cNvPr id="5" name="4 Sol"/>
          <p:cNvSpPr/>
          <p:nvPr/>
        </p:nvSpPr>
        <p:spPr>
          <a:xfrm>
            <a:off x="611560" y="692696"/>
            <a:ext cx="914400" cy="914400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6" name="5 Sol"/>
          <p:cNvSpPr/>
          <p:nvPr/>
        </p:nvSpPr>
        <p:spPr>
          <a:xfrm>
            <a:off x="4572000" y="692696"/>
            <a:ext cx="914400" cy="914400"/>
          </a:xfrm>
          <a:prstGeom prst="sun">
            <a:avLst>
              <a:gd name="adj" fmla="val 125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dirty="0"/>
          </a:p>
        </p:txBody>
      </p:sp>
      <p:sp>
        <p:nvSpPr>
          <p:cNvPr id="7" name="6 Sol"/>
          <p:cNvSpPr/>
          <p:nvPr/>
        </p:nvSpPr>
        <p:spPr>
          <a:xfrm>
            <a:off x="7871489" y="5652306"/>
            <a:ext cx="914400" cy="914400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8" name="7 Sol"/>
          <p:cNvSpPr/>
          <p:nvPr/>
        </p:nvSpPr>
        <p:spPr>
          <a:xfrm>
            <a:off x="467544" y="5728060"/>
            <a:ext cx="914400" cy="914400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9" name="8 Sol"/>
          <p:cNvSpPr/>
          <p:nvPr/>
        </p:nvSpPr>
        <p:spPr>
          <a:xfrm>
            <a:off x="7715954" y="516103"/>
            <a:ext cx="766749" cy="1130424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10" name="9 Sol"/>
          <p:cNvSpPr/>
          <p:nvPr/>
        </p:nvSpPr>
        <p:spPr>
          <a:xfrm>
            <a:off x="5940152" y="730920"/>
            <a:ext cx="914400" cy="915607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11" name="10 Sol"/>
          <p:cNvSpPr/>
          <p:nvPr/>
        </p:nvSpPr>
        <p:spPr>
          <a:xfrm>
            <a:off x="2627784" y="692696"/>
            <a:ext cx="914400" cy="914400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</p:spTree>
    <p:extLst>
      <p:ext uri="{BB962C8B-B14F-4D97-AF65-F5344CB8AC3E}">
        <p14:creationId xmlns:p14="http://schemas.microsoft.com/office/powerpoint/2010/main" xmlns="" val="406631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99592" y="1124744"/>
            <a:ext cx="7776864" cy="2664296"/>
          </a:xfrm>
          <a:solidFill>
            <a:schemeClr val="accent3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s-ES_tradnl" b="1" i="1" dirty="0" smtClean="0"/>
              <a:t>La supervisión </a:t>
            </a:r>
            <a:endParaRPr lang="es-PA" b="1" i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solidFill>
            <a:schemeClr val="accent3">
              <a:lumMod val="50000"/>
            </a:schemeClr>
          </a:solidFill>
        </p:spPr>
        <p:txBody>
          <a:bodyPr>
            <a:normAutofit fontScale="850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s-ES_tradnl" i="1" dirty="0" smtClean="0"/>
              <a:t>Supervisión educativa y evaluación.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ES_tradnl" i="1" dirty="0" smtClean="0"/>
              <a:t>La supervisión como acción profesional.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ES_tradnl" i="1" dirty="0" smtClean="0"/>
              <a:t>La supervisión como acción de la administración educativa.</a:t>
            </a:r>
            <a:endParaRPr lang="es-PA" i="1" dirty="0"/>
          </a:p>
        </p:txBody>
      </p:sp>
      <p:sp>
        <p:nvSpPr>
          <p:cNvPr id="4" name="3 Cara sonriente"/>
          <p:cNvSpPr/>
          <p:nvPr/>
        </p:nvSpPr>
        <p:spPr>
          <a:xfrm>
            <a:off x="230885" y="99655"/>
            <a:ext cx="914400" cy="914400"/>
          </a:xfrm>
          <a:prstGeom prst="smileyFac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5" name="4 Cara sonriente"/>
          <p:cNvSpPr/>
          <p:nvPr/>
        </p:nvSpPr>
        <p:spPr>
          <a:xfrm>
            <a:off x="7812360" y="5713962"/>
            <a:ext cx="914400" cy="914400"/>
          </a:xfrm>
          <a:prstGeom prst="smileyFac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6" name="5 Cara sonriente"/>
          <p:cNvSpPr/>
          <p:nvPr/>
        </p:nvSpPr>
        <p:spPr>
          <a:xfrm>
            <a:off x="467544" y="5719851"/>
            <a:ext cx="914400" cy="914400"/>
          </a:xfrm>
          <a:prstGeom prst="smileyFac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7" name="6 Cara sonriente"/>
          <p:cNvSpPr/>
          <p:nvPr/>
        </p:nvSpPr>
        <p:spPr>
          <a:xfrm>
            <a:off x="8172578" y="77385"/>
            <a:ext cx="914400" cy="914400"/>
          </a:xfrm>
          <a:prstGeom prst="smileyFac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8" name="7 Cara sonriente"/>
          <p:cNvSpPr/>
          <p:nvPr/>
        </p:nvSpPr>
        <p:spPr>
          <a:xfrm>
            <a:off x="2915816" y="70946"/>
            <a:ext cx="914400" cy="914400"/>
          </a:xfrm>
          <a:prstGeom prst="smileyFac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9" name="8 Cara sonriente"/>
          <p:cNvSpPr/>
          <p:nvPr/>
        </p:nvSpPr>
        <p:spPr>
          <a:xfrm>
            <a:off x="5868144" y="80448"/>
            <a:ext cx="914400" cy="914400"/>
          </a:xfrm>
          <a:prstGeom prst="smileyFac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</p:spTree>
    <p:extLst>
      <p:ext uri="{BB962C8B-B14F-4D97-AF65-F5344CB8AC3E}">
        <p14:creationId xmlns:p14="http://schemas.microsoft.com/office/powerpoint/2010/main" xmlns="" val="41378754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42</Words>
  <Application>Microsoft Office PowerPoint</Application>
  <PresentationFormat>Presentación en pantalla (4:3)</PresentationFormat>
  <Paragraphs>9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La supervisión</vt:lpstr>
      <vt:lpstr>La supervisión </vt:lpstr>
    </vt:vector>
  </TitlesOfParts>
  <Company>BIOCAPSULACORP.3047.DC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supervisión</dc:title>
  <dc:creator>Spirit</dc:creator>
  <cp:lastModifiedBy>Spirit</cp:lastModifiedBy>
  <cp:revision>5</cp:revision>
  <dcterms:created xsi:type="dcterms:W3CDTF">2010-03-13T23:02:07Z</dcterms:created>
  <dcterms:modified xsi:type="dcterms:W3CDTF">2010-03-13T23:41:34Z</dcterms:modified>
</cp:coreProperties>
</file>