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D7E4D2-6854-4626-8B34-0C3E022AE9BD}" type="datetimeFigureOut">
              <a:rPr lang="es-ES" smtClean="0"/>
              <a:t>17/03/2010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7B3212-4096-4F72-A909-908CA64D577E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801030"/>
          </a:xfrm>
        </p:spPr>
        <p:txBody>
          <a:bodyPr>
            <a:normAutofit/>
          </a:bodyPr>
          <a:lstStyle/>
          <a:p>
            <a:r>
              <a:rPr lang="es-ES" dirty="0"/>
              <a:t>Tratamiento de la realidad andaluza en sus aspectos geográficos, económicos, sociales, históricos y culturales, así como sobre las contribuciones de carácter social y científico que mejoran la ciudadanía, la dimensión histórica del conocimiento y el progreso humano en el siglo XXI.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Concreción del currículo de la educación primaria en </a:t>
            </a:r>
            <a:r>
              <a:rPr lang="es-ES" dirty="0" smtClean="0"/>
              <a:t>Andalucía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</TotalTime>
  <Words>56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Papel</vt:lpstr>
      <vt:lpstr>Concreción del currículo de la educación primaria en Andalucía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Concreción del currículo de la educación primaria en Andalucía </dc:title>
  <dc:creator>Equipo</dc:creator>
  <cp:lastModifiedBy>Equipo</cp:lastModifiedBy>
  <cp:revision>2</cp:revision>
  <dcterms:created xsi:type="dcterms:W3CDTF">2010-03-17T20:13:35Z</dcterms:created>
  <dcterms:modified xsi:type="dcterms:W3CDTF">2010-03-17T20:16:30Z</dcterms:modified>
</cp:coreProperties>
</file>