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BF972A-4369-4A62-BCED-0D22DB8D65A9}" type="doc">
      <dgm:prSet loTypeId="urn:microsoft.com/office/officeart/2005/8/layout/orgChart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18B8241-6D34-43E1-9EF7-26D6EC86102C}">
      <dgm:prSet phldrT="[Texto]" custT="1"/>
      <dgm:spPr/>
      <dgm:t>
        <a:bodyPr/>
        <a:lstStyle/>
        <a:p>
          <a:r>
            <a:rPr lang="es-ES_tradnl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EDUCACIÓN PRIMARIA</a:t>
          </a:r>
          <a:endParaRPr lang="es-ES" sz="32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4F8B80-F111-4B88-89B8-CC67767BD053}" type="parTrans" cxnId="{798E8AFF-6FB6-47D0-90EA-E413CA2D4CA1}">
      <dgm:prSet/>
      <dgm:spPr/>
      <dgm:t>
        <a:bodyPr/>
        <a:lstStyle/>
        <a:p>
          <a:endParaRPr lang="es-ES"/>
        </a:p>
      </dgm:t>
    </dgm:pt>
    <dgm:pt modelId="{05B640B5-4FAC-4A70-A010-882C86004BA2}" type="sibTrans" cxnId="{798E8AFF-6FB6-47D0-90EA-E413CA2D4CA1}">
      <dgm:prSet/>
      <dgm:spPr/>
      <dgm:t>
        <a:bodyPr/>
        <a:lstStyle/>
        <a:p>
          <a:endParaRPr lang="es-ES"/>
        </a:p>
      </dgm:t>
    </dgm:pt>
    <dgm:pt modelId="{235FBE89-9FE4-47D9-B3F0-838961A27F2C}">
      <dgm:prSet phldrT="[Texto]" custT="1"/>
      <dgm:spPr/>
      <dgm:t>
        <a:bodyPr/>
        <a:lstStyle/>
        <a:p>
          <a:r>
            <a:rPr lang="es-ES_tradnl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CARÁCTER OBLIGATORIO</a:t>
          </a:r>
          <a:endParaRPr lang="es-ES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ABF2BEB-DC04-4F1F-B6B8-485B9AF2C747}" type="parTrans" cxnId="{2754AAB0-E2BC-45F1-95AC-46C6207464E2}">
      <dgm:prSet/>
      <dgm:spPr/>
      <dgm:t>
        <a:bodyPr/>
        <a:lstStyle/>
        <a:p>
          <a:endParaRPr lang="es-ES"/>
        </a:p>
      </dgm:t>
    </dgm:pt>
    <dgm:pt modelId="{02E344DA-F91A-429E-81EA-7F8AF4DD01F5}" type="sibTrans" cxnId="{2754AAB0-E2BC-45F1-95AC-46C6207464E2}">
      <dgm:prSet/>
      <dgm:spPr/>
      <dgm:t>
        <a:bodyPr/>
        <a:lstStyle/>
        <a:p>
          <a:endParaRPr lang="es-ES"/>
        </a:p>
      </dgm:t>
    </dgm:pt>
    <dgm:pt modelId="{DA5626F6-175B-4A5A-BFC8-3215DF5148BF}">
      <dgm:prSet phldrT="[Texto]" custT="1"/>
      <dgm:spPr/>
      <dgm:t>
        <a:bodyPr/>
        <a:lstStyle/>
        <a:p>
          <a:r>
            <a:rPr lang="es-ES_tradnl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SEIS CURSO ACADEMICOS</a:t>
          </a:r>
          <a:endParaRPr lang="es-ES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CD6A84-0205-4181-8070-75DB3455F887}" type="parTrans" cxnId="{DA99840F-47CE-47E8-9BFF-9860102837AE}">
      <dgm:prSet/>
      <dgm:spPr/>
      <dgm:t>
        <a:bodyPr/>
        <a:lstStyle/>
        <a:p>
          <a:endParaRPr lang="es-ES"/>
        </a:p>
      </dgm:t>
    </dgm:pt>
    <dgm:pt modelId="{BB35F0A6-D3DD-46D1-BFDF-DFF3788951A7}" type="sibTrans" cxnId="{DA99840F-47CE-47E8-9BFF-9860102837AE}">
      <dgm:prSet/>
      <dgm:spPr/>
      <dgm:t>
        <a:bodyPr/>
        <a:lstStyle/>
        <a:p>
          <a:endParaRPr lang="es-ES"/>
        </a:p>
      </dgm:t>
    </dgm:pt>
    <dgm:pt modelId="{770AD089-3F0C-4AA0-A360-65580F80DCF0}">
      <dgm:prSet phldrT="[Texto]" custT="1"/>
      <dgm:spPr/>
      <dgm:t>
        <a:bodyPr/>
        <a:lstStyle/>
        <a:p>
          <a:r>
            <a:rPr lang="es-ES_tradnl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CARÁCTER GRATUITO</a:t>
          </a:r>
          <a:endParaRPr lang="es-ES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A9D59EB-6AC7-4BFE-A2FB-15F8BD56DE82}" type="parTrans" cxnId="{065BF796-4CC3-4A77-A86F-B657355F60E3}">
      <dgm:prSet/>
      <dgm:spPr/>
      <dgm:t>
        <a:bodyPr/>
        <a:lstStyle/>
        <a:p>
          <a:endParaRPr lang="es-ES"/>
        </a:p>
      </dgm:t>
    </dgm:pt>
    <dgm:pt modelId="{2DF9EF3B-D895-43C1-9F66-98AFD764A1F9}" type="sibTrans" cxnId="{065BF796-4CC3-4A77-A86F-B657355F60E3}">
      <dgm:prSet/>
      <dgm:spPr/>
      <dgm:t>
        <a:bodyPr/>
        <a:lstStyle/>
        <a:p>
          <a:endParaRPr lang="es-ES"/>
        </a:p>
      </dgm:t>
    </dgm:pt>
    <dgm:pt modelId="{AD8EEA5A-5C21-45E4-8164-58454446D08D}" type="asst">
      <dgm:prSet custT="1"/>
      <dgm:spPr/>
      <dgm:t>
        <a:bodyPr/>
        <a:lstStyle/>
        <a:p>
          <a:endParaRPr lang="es-ES_tradnl" sz="1400" dirty="0" smtClean="0"/>
        </a:p>
        <a:p>
          <a:endParaRPr lang="es-ES_tradnl" sz="14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s-ES_tradnl" sz="14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1ER CICLO:</a:t>
          </a:r>
        </a:p>
        <a:p>
          <a:r>
            <a:rPr lang="es-ES_tradnl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1º Y 2º PRIMARIA</a:t>
          </a:r>
        </a:p>
        <a:p>
          <a:endParaRPr lang="es-ES" sz="2800" dirty="0"/>
        </a:p>
      </dgm:t>
    </dgm:pt>
    <dgm:pt modelId="{E10E18A6-32ED-4007-B10E-1A269A8F6B87}" type="parTrans" cxnId="{A61DD9FE-D03B-4738-B9A3-EE8B13A37CDB}">
      <dgm:prSet/>
      <dgm:spPr/>
      <dgm:t>
        <a:bodyPr/>
        <a:lstStyle/>
        <a:p>
          <a:endParaRPr lang="es-ES"/>
        </a:p>
      </dgm:t>
    </dgm:pt>
    <dgm:pt modelId="{6FA3B515-475C-4050-ACCA-73AA15B9FD72}" type="sibTrans" cxnId="{A61DD9FE-D03B-4738-B9A3-EE8B13A37CDB}">
      <dgm:prSet/>
      <dgm:spPr/>
      <dgm:t>
        <a:bodyPr/>
        <a:lstStyle/>
        <a:p>
          <a:endParaRPr lang="es-ES"/>
        </a:p>
      </dgm:t>
    </dgm:pt>
    <dgm:pt modelId="{5C628789-3BFC-4ABC-A436-236310DBB34E}" type="asst">
      <dgm:prSet custT="1"/>
      <dgm:spPr/>
      <dgm:t>
        <a:bodyPr/>
        <a:lstStyle/>
        <a:p>
          <a:r>
            <a:rPr lang="es-ES_tradnl" sz="14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2º CICLO:</a:t>
          </a:r>
        </a:p>
        <a:p>
          <a:r>
            <a:rPr lang="es-ES_tradnl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3º Y 4º PRIMARIA</a:t>
          </a:r>
        </a:p>
      </dgm:t>
    </dgm:pt>
    <dgm:pt modelId="{0429CEAE-6C4E-46DE-A7F0-1B77E9139F2A}" type="parTrans" cxnId="{05A24EB3-88E6-42D7-814C-DE7130126A17}">
      <dgm:prSet/>
      <dgm:spPr/>
      <dgm:t>
        <a:bodyPr/>
        <a:lstStyle/>
        <a:p>
          <a:endParaRPr lang="es-ES"/>
        </a:p>
      </dgm:t>
    </dgm:pt>
    <dgm:pt modelId="{42FCB86E-21FD-4FD1-B54F-789A7CADDC6E}" type="sibTrans" cxnId="{05A24EB3-88E6-42D7-814C-DE7130126A17}">
      <dgm:prSet/>
      <dgm:spPr/>
      <dgm:t>
        <a:bodyPr/>
        <a:lstStyle/>
        <a:p>
          <a:endParaRPr lang="es-ES"/>
        </a:p>
      </dgm:t>
    </dgm:pt>
    <dgm:pt modelId="{A401C1A0-09DD-44E3-8373-BA0A09A7D17B}" type="asst">
      <dgm:prSet custT="1"/>
      <dgm:spPr/>
      <dgm:t>
        <a:bodyPr/>
        <a:lstStyle/>
        <a:p>
          <a:r>
            <a:rPr lang="es-ES_tradnl" sz="14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3er CICLO:</a:t>
          </a:r>
        </a:p>
        <a:p>
          <a:r>
            <a:rPr lang="es-ES_tradnl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5º Y 6º PRIMARIA</a:t>
          </a:r>
        </a:p>
      </dgm:t>
    </dgm:pt>
    <dgm:pt modelId="{43A9DF65-3E7E-4FD3-A94E-4116AB99422A}" type="parTrans" cxnId="{D693C4CB-2BE3-4C2B-9AD5-EF4205CC55DE}">
      <dgm:prSet/>
      <dgm:spPr/>
      <dgm:t>
        <a:bodyPr/>
        <a:lstStyle/>
        <a:p>
          <a:endParaRPr lang="es-ES"/>
        </a:p>
      </dgm:t>
    </dgm:pt>
    <dgm:pt modelId="{143A6FA6-E2C0-4A25-941F-4F7C575E56AD}" type="sibTrans" cxnId="{D693C4CB-2BE3-4C2B-9AD5-EF4205CC55DE}">
      <dgm:prSet/>
      <dgm:spPr/>
      <dgm:t>
        <a:bodyPr/>
        <a:lstStyle/>
        <a:p>
          <a:endParaRPr lang="es-ES"/>
        </a:p>
      </dgm:t>
    </dgm:pt>
    <dgm:pt modelId="{D4EDF8E8-88EA-47E8-92DA-94D847DC757F}" type="pres">
      <dgm:prSet presAssocID="{29BF972A-4369-4A62-BCED-0D22DB8D65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C49DD60-FFD4-4A79-A43B-D38C93C7978A}" type="pres">
      <dgm:prSet presAssocID="{F18B8241-6D34-43E1-9EF7-26D6EC86102C}" presName="hierRoot1" presStyleCnt="0">
        <dgm:presLayoutVars>
          <dgm:hierBranch val="init"/>
        </dgm:presLayoutVars>
      </dgm:prSet>
      <dgm:spPr/>
    </dgm:pt>
    <dgm:pt modelId="{8E437787-9DBE-4BDA-ADED-C55B54721AB0}" type="pres">
      <dgm:prSet presAssocID="{F18B8241-6D34-43E1-9EF7-26D6EC86102C}" presName="rootComposite1" presStyleCnt="0"/>
      <dgm:spPr/>
    </dgm:pt>
    <dgm:pt modelId="{9C9E2B45-D007-40FE-B544-1F5E08A47545}" type="pres">
      <dgm:prSet presAssocID="{F18B8241-6D34-43E1-9EF7-26D6EC86102C}" presName="rootText1" presStyleLbl="node0" presStyleIdx="0" presStyleCnt="1" custLinFactNeighborX="-3445" custLinFactNeighborY="43340">
        <dgm:presLayoutVars>
          <dgm:chPref val="3"/>
        </dgm:presLayoutVars>
      </dgm:prSet>
      <dgm:spPr>
        <a:prstGeom prst="flowChartAlternateProcess">
          <a:avLst/>
        </a:prstGeom>
      </dgm:spPr>
    </dgm:pt>
    <dgm:pt modelId="{83244362-387A-4BB4-A29E-F9AF39B31719}" type="pres">
      <dgm:prSet presAssocID="{F18B8241-6D34-43E1-9EF7-26D6EC86102C}" presName="rootConnector1" presStyleLbl="node1" presStyleIdx="0" presStyleCnt="0"/>
      <dgm:spPr/>
    </dgm:pt>
    <dgm:pt modelId="{CAA7D197-DF13-4AF8-92B6-1933F5FCB754}" type="pres">
      <dgm:prSet presAssocID="{F18B8241-6D34-43E1-9EF7-26D6EC86102C}" presName="hierChild2" presStyleCnt="0"/>
      <dgm:spPr/>
    </dgm:pt>
    <dgm:pt modelId="{208003D0-342B-4F88-92B9-5D03A3D8B6BE}" type="pres">
      <dgm:prSet presAssocID="{DABF2BEB-DC04-4F1F-B6B8-485B9AF2C747}" presName="Name37" presStyleLbl="parChTrans1D2" presStyleIdx="0" presStyleCnt="3"/>
      <dgm:spPr/>
    </dgm:pt>
    <dgm:pt modelId="{87CFE1F9-6F3D-462A-B86A-FE4C2623CDBC}" type="pres">
      <dgm:prSet presAssocID="{235FBE89-9FE4-47D9-B3F0-838961A27F2C}" presName="hierRoot2" presStyleCnt="0">
        <dgm:presLayoutVars>
          <dgm:hierBranch val="init"/>
        </dgm:presLayoutVars>
      </dgm:prSet>
      <dgm:spPr/>
    </dgm:pt>
    <dgm:pt modelId="{72B92180-DD20-4849-AFAE-72292BE39708}" type="pres">
      <dgm:prSet presAssocID="{235FBE89-9FE4-47D9-B3F0-838961A27F2C}" presName="rootComposite" presStyleCnt="0"/>
      <dgm:spPr/>
    </dgm:pt>
    <dgm:pt modelId="{7CA5E2CA-62A2-4991-A22A-EECB45661A8F}" type="pres">
      <dgm:prSet presAssocID="{235FBE89-9FE4-47D9-B3F0-838961A27F2C}" presName="rootText" presStyleLbl="node2" presStyleIdx="0" presStyleCnt="3" custScaleX="88664" custScaleY="39338" custLinFactY="-99612" custLinFactNeighborX="1757" custLinFactNeighborY="-100000">
        <dgm:presLayoutVars>
          <dgm:chPref val="3"/>
        </dgm:presLayoutVars>
      </dgm:prSet>
      <dgm:spPr/>
    </dgm:pt>
    <dgm:pt modelId="{62946B6D-DF16-4F4E-A84E-F17141CAE5BD}" type="pres">
      <dgm:prSet presAssocID="{235FBE89-9FE4-47D9-B3F0-838961A27F2C}" presName="rootConnector" presStyleLbl="node2" presStyleIdx="0" presStyleCnt="3"/>
      <dgm:spPr/>
    </dgm:pt>
    <dgm:pt modelId="{62433F22-33BB-42E5-B0EE-4972484E0CA7}" type="pres">
      <dgm:prSet presAssocID="{235FBE89-9FE4-47D9-B3F0-838961A27F2C}" presName="hierChild4" presStyleCnt="0"/>
      <dgm:spPr/>
    </dgm:pt>
    <dgm:pt modelId="{38C12883-B0C1-4383-8821-4FB903A36702}" type="pres">
      <dgm:prSet presAssocID="{235FBE89-9FE4-47D9-B3F0-838961A27F2C}" presName="hierChild5" presStyleCnt="0"/>
      <dgm:spPr/>
    </dgm:pt>
    <dgm:pt modelId="{28751BEB-EDED-4396-A525-46FE36476661}" type="pres">
      <dgm:prSet presAssocID="{E5CD6A84-0205-4181-8070-75DB3455F887}" presName="Name37" presStyleLbl="parChTrans1D2" presStyleIdx="1" presStyleCnt="3"/>
      <dgm:spPr/>
    </dgm:pt>
    <dgm:pt modelId="{340AFB94-87E5-4052-9981-CEE07E170984}" type="pres">
      <dgm:prSet presAssocID="{DA5626F6-175B-4A5A-BFC8-3215DF5148BF}" presName="hierRoot2" presStyleCnt="0">
        <dgm:presLayoutVars>
          <dgm:hierBranch val="init"/>
        </dgm:presLayoutVars>
      </dgm:prSet>
      <dgm:spPr/>
    </dgm:pt>
    <dgm:pt modelId="{1977AEC4-6732-4A88-B33D-15C90949BF31}" type="pres">
      <dgm:prSet presAssocID="{DA5626F6-175B-4A5A-BFC8-3215DF5148BF}" presName="rootComposite" presStyleCnt="0"/>
      <dgm:spPr/>
    </dgm:pt>
    <dgm:pt modelId="{78B24B27-E28F-4B19-B1A4-0E23DB83C100}" type="pres">
      <dgm:prSet presAssocID="{DA5626F6-175B-4A5A-BFC8-3215DF5148BF}" presName="rootText" presStyleLbl="node2" presStyleIdx="1" presStyleCnt="3" custAng="0" custScaleX="110788" custScaleY="38706" custLinFactNeighborX="-9292" custLinFactNeighborY="51647">
        <dgm:presLayoutVars>
          <dgm:chPref val="3"/>
        </dgm:presLayoutVars>
      </dgm:prSet>
      <dgm:spPr/>
    </dgm:pt>
    <dgm:pt modelId="{46C87E8A-F01E-4BF7-8DE3-8E6CE3A83A68}" type="pres">
      <dgm:prSet presAssocID="{DA5626F6-175B-4A5A-BFC8-3215DF5148BF}" presName="rootConnector" presStyleLbl="node2" presStyleIdx="1" presStyleCnt="3"/>
      <dgm:spPr/>
    </dgm:pt>
    <dgm:pt modelId="{3712A8AB-8777-43B4-A866-BECD78F29F9A}" type="pres">
      <dgm:prSet presAssocID="{DA5626F6-175B-4A5A-BFC8-3215DF5148BF}" presName="hierChild4" presStyleCnt="0"/>
      <dgm:spPr/>
    </dgm:pt>
    <dgm:pt modelId="{10B4757A-8502-44E3-9502-88ADB436C39C}" type="pres">
      <dgm:prSet presAssocID="{DA5626F6-175B-4A5A-BFC8-3215DF5148BF}" presName="hierChild5" presStyleCnt="0"/>
      <dgm:spPr/>
    </dgm:pt>
    <dgm:pt modelId="{CE6C4283-6A6A-48CA-A4C1-77857416B766}" type="pres">
      <dgm:prSet presAssocID="{E10E18A6-32ED-4007-B10E-1A269A8F6B87}" presName="Name111" presStyleLbl="parChTrans1D3" presStyleIdx="0" presStyleCnt="3"/>
      <dgm:spPr/>
    </dgm:pt>
    <dgm:pt modelId="{D443FB01-E6D3-43E1-A1F8-F1321FB9CA2F}" type="pres">
      <dgm:prSet presAssocID="{AD8EEA5A-5C21-45E4-8164-58454446D08D}" presName="hierRoot3" presStyleCnt="0">
        <dgm:presLayoutVars>
          <dgm:hierBranch val="init"/>
        </dgm:presLayoutVars>
      </dgm:prSet>
      <dgm:spPr/>
    </dgm:pt>
    <dgm:pt modelId="{9C527E36-0CAC-4318-A177-DB187E2C7C5D}" type="pres">
      <dgm:prSet presAssocID="{AD8EEA5A-5C21-45E4-8164-58454446D08D}" presName="rootComposite3" presStyleCnt="0"/>
      <dgm:spPr/>
    </dgm:pt>
    <dgm:pt modelId="{B4E94CF5-E32F-4E83-87C3-BF44A3488CF3}" type="pres">
      <dgm:prSet presAssocID="{AD8EEA5A-5C21-45E4-8164-58454446D08D}" presName="rootText3" presStyleLbl="asst2" presStyleIdx="0" presStyleCnt="3" custScaleX="83789" custScaleY="42153" custLinFactX="60439" custLinFactNeighborX="100000" custLinFactNeighborY="-81440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es-ES"/>
        </a:p>
      </dgm:t>
    </dgm:pt>
    <dgm:pt modelId="{7A684B16-B92A-410E-A94A-559F1214FE6F}" type="pres">
      <dgm:prSet presAssocID="{AD8EEA5A-5C21-45E4-8164-58454446D08D}" presName="rootConnector3" presStyleLbl="asst2" presStyleIdx="0" presStyleCnt="3"/>
      <dgm:spPr/>
    </dgm:pt>
    <dgm:pt modelId="{19BAD897-D751-4795-93C9-1C03B93BC2CB}" type="pres">
      <dgm:prSet presAssocID="{AD8EEA5A-5C21-45E4-8164-58454446D08D}" presName="hierChild6" presStyleCnt="0"/>
      <dgm:spPr/>
    </dgm:pt>
    <dgm:pt modelId="{A8D0C52F-AA71-4966-90B9-0E91D3CC136B}" type="pres">
      <dgm:prSet presAssocID="{AD8EEA5A-5C21-45E4-8164-58454446D08D}" presName="hierChild7" presStyleCnt="0"/>
      <dgm:spPr/>
    </dgm:pt>
    <dgm:pt modelId="{B1F88084-7BD7-471B-B3E9-FFD141DA5AB0}" type="pres">
      <dgm:prSet presAssocID="{0429CEAE-6C4E-46DE-A7F0-1B77E9139F2A}" presName="Name111" presStyleLbl="parChTrans1D3" presStyleIdx="1" presStyleCnt="3"/>
      <dgm:spPr/>
    </dgm:pt>
    <dgm:pt modelId="{52AF5419-8C71-4C19-B9B8-B5EA5C73375A}" type="pres">
      <dgm:prSet presAssocID="{5C628789-3BFC-4ABC-A436-236310DBB34E}" presName="hierRoot3" presStyleCnt="0">
        <dgm:presLayoutVars>
          <dgm:hierBranch val="init"/>
        </dgm:presLayoutVars>
      </dgm:prSet>
      <dgm:spPr/>
    </dgm:pt>
    <dgm:pt modelId="{20969FF1-A81C-4D7E-BCFB-4D6A56C8F6ED}" type="pres">
      <dgm:prSet presAssocID="{5C628789-3BFC-4ABC-A436-236310DBB34E}" presName="rootComposite3" presStyleCnt="0"/>
      <dgm:spPr/>
    </dgm:pt>
    <dgm:pt modelId="{6C5C6FC5-71F0-42CA-A685-0F4B4C704C1C}" type="pres">
      <dgm:prSet presAssocID="{5C628789-3BFC-4ABC-A436-236310DBB34E}" presName="rootText3" presStyleLbl="asst2" presStyleIdx="1" presStyleCnt="3" custScaleX="84847" custScaleY="40061" custLinFactNeighborX="47885" custLinFactNeighborY="-34461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es-ES"/>
        </a:p>
      </dgm:t>
    </dgm:pt>
    <dgm:pt modelId="{18FACF39-D086-4C32-A02D-EF9822455F0F}" type="pres">
      <dgm:prSet presAssocID="{5C628789-3BFC-4ABC-A436-236310DBB34E}" presName="rootConnector3" presStyleLbl="asst2" presStyleIdx="1" presStyleCnt="3"/>
      <dgm:spPr/>
    </dgm:pt>
    <dgm:pt modelId="{A688C8A8-7FD6-44CF-9284-584CDA998FAD}" type="pres">
      <dgm:prSet presAssocID="{5C628789-3BFC-4ABC-A436-236310DBB34E}" presName="hierChild6" presStyleCnt="0"/>
      <dgm:spPr/>
    </dgm:pt>
    <dgm:pt modelId="{63B08EA0-050E-48E0-B9EC-296807A6A61E}" type="pres">
      <dgm:prSet presAssocID="{5C628789-3BFC-4ABC-A436-236310DBB34E}" presName="hierChild7" presStyleCnt="0"/>
      <dgm:spPr/>
    </dgm:pt>
    <dgm:pt modelId="{74B09CE1-9F84-47A6-B31B-F00EEC5BF586}" type="pres">
      <dgm:prSet presAssocID="{43A9DF65-3E7E-4FD3-A94E-4116AB99422A}" presName="Name111" presStyleLbl="parChTrans1D3" presStyleIdx="2" presStyleCnt="3"/>
      <dgm:spPr/>
    </dgm:pt>
    <dgm:pt modelId="{1B1D8C2A-9233-40FB-8F12-AD0D04E6C7C0}" type="pres">
      <dgm:prSet presAssocID="{A401C1A0-09DD-44E3-8373-BA0A09A7D17B}" presName="hierRoot3" presStyleCnt="0">
        <dgm:presLayoutVars>
          <dgm:hierBranch val="init"/>
        </dgm:presLayoutVars>
      </dgm:prSet>
      <dgm:spPr/>
    </dgm:pt>
    <dgm:pt modelId="{284FA171-16F8-4707-B716-21784B723D8D}" type="pres">
      <dgm:prSet presAssocID="{A401C1A0-09DD-44E3-8373-BA0A09A7D17B}" presName="rootComposite3" presStyleCnt="0"/>
      <dgm:spPr/>
    </dgm:pt>
    <dgm:pt modelId="{945320F6-49C8-4D69-9935-44AFFA2F3C8C}" type="pres">
      <dgm:prSet presAssocID="{A401C1A0-09DD-44E3-8373-BA0A09A7D17B}" presName="rootText3" presStyleLbl="asst2" presStyleIdx="2" presStyleCnt="3" custScaleX="84166" custScaleY="40061" custLinFactX="60628" custLinFactY="-29481" custLinFactNeighborX="100000" custLinFactNeighborY="-100000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es-ES"/>
        </a:p>
      </dgm:t>
    </dgm:pt>
    <dgm:pt modelId="{256024DA-C2E3-48B0-A74D-94F9AEF38908}" type="pres">
      <dgm:prSet presAssocID="{A401C1A0-09DD-44E3-8373-BA0A09A7D17B}" presName="rootConnector3" presStyleLbl="asst2" presStyleIdx="2" presStyleCnt="3"/>
      <dgm:spPr/>
    </dgm:pt>
    <dgm:pt modelId="{84393C60-3B16-4C61-A3A3-74700EB3AFB4}" type="pres">
      <dgm:prSet presAssocID="{A401C1A0-09DD-44E3-8373-BA0A09A7D17B}" presName="hierChild6" presStyleCnt="0"/>
      <dgm:spPr/>
    </dgm:pt>
    <dgm:pt modelId="{53E6A10D-7C59-4A31-A5F7-F07E3ED49211}" type="pres">
      <dgm:prSet presAssocID="{A401C1A0-09DD-44E3-8373-BA0A09A7D17B}" presName="hierChild7" presStyleCnt="0"/>
      <dgm:spPr/>
    </dgm:pt>
    <dgm:pt modelId="{457EA3EC-C0D2-4394-81C2-59CAFF8DDED5}" type="pres">
      <dgm:prSet presAssocID="{5A9D59EB-6AC7-4BFE-A2FB-15F8BD56DE82}" presName="Name37" presStyleLbl="parChTrans1D2" presStyleIdx="2" presStyleCnt="3"/>
      <dgm:spPr/>
    </dgm:pt>
    <dgm:pt modelId="{2ACCB849-7F06-426B-BD70-8ADE1756B07D}" type="pres">
      <dgm:prSet presAssocID="{770AD089-3F0C-4AA0-A360-65580F80DCF0}" presName="hierRoot2" presStyleCnt="0">
        <dgm:presLayoutVars>
          <dgm:hierBranch val="init"/>
        </dgm:presLayoutVars>
      </dgm:prSet>
      <dgm:spPr/>
    </dgm:pt>
    <dgm:pt modelId="{5B0E6A84-38D5-4BF0-BFEB-63D3C669CE47}" type="pres">
      <dgm:prSet presAssocID="{770AD089-3F0C-4AA0-A360-65580F80DCF0}" presName="rootComposite" presStyleCnt="0"/>
      <dgm:spPr/>
    </dgm:pt>
    <dgm:pt modelId="{CDC6092F-BAFE-47F2-8C8B-DB63F3A71AEA}" type="pres">
      <dgm:prSet presAssocID="{770AD089-3F0C-4AA0-A360-65580F80DCF0}" presName="rootText" presStyleLbl="node2" presStyleIdx="2" presStyleCnt="3" custScaleX="85522" custScaleY="41055" custLinFactY="-93673" custLinFactNeighborX="-27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185CF7-CC46-4FFE-9266-BF0EB5BDF610}" type="pres">
      <dgm:prSet presAssocID="{770AD089-3F0C-4AA0-A360-65580F80DCF0}" presName="rootConnector" presStyleLbl="node2" presStyleIdx="2" presStyleCnt="3"/>
      <dgm:spPr/>
    </dgm:pt>
    <dgm:pt modelId="{6F74B7DB-9611-4BC8-ACCF-5106D31777D7}" type="pres">
      <dgm:prSet presAssocID="{770AD089-3F0C-4AA0-A360-65580F80DCF0}" presName="hierChild4" presStyleCnt="0"/>
      <dgm:spPr/>
    </dgm:pt>
    <dgm:pt modelId="{6BD2D1AF-FC5B-43EB-8F6D-90D3F5FF153B}" type="pres">
      <dgm:prSet presAssocID="{770AD089-3F0C-4AA0-A360-65580F80DCF0}" presName="hierChild5" presStyleCnt="0"/>
      <dgm:spPr/>
    </dgm:pt>
    <dgm:pt modelId="{F26A2A2C-1A32-4150-B443-9B6ABDA24D29}" type="pres">
      <dgm:prSet presAssocID="{F18B8241-6D34-43E1-9EF7-26D6EC86102C}" presName="hierChild3" presStyleCnt="0"/>
      <dgm:spPr/>
    </dgm:pt>
  </dgm:ptLst>
  <dgm:cxnLst>
    <dgm:cxn modelId="{1A561052-7300-49AA-A6AB-0F206618F615}" type="presOf" srcId="{F18B8241-6D34-43E1-9EF7-26D6EC86102C}" destId="{83244362-387A-4BB4-A29E-F9AF39B31719}" srcOrd="1" destOrd="0" presId="urn:microsoft.com/office/officeart/2005/8/layout/orgChart1"/>
    <dgm:cxn modelId="{BEDF15AD-42B8-4B27-BD6C-B3D434C23EA2}" type="presOf" srcId="{235FBE89-9FE4-47D9-B3F0-838961A27F2C}" destId="{62946B6D-DF16-4F4E-A84E-F17141CAE5BD}" srcOrd="1" destOrd="0" presId="urn:microsoft.com/office/officeart/2005/8/layout/orgChart1"/>
    <dgm:cxn modelId="{4DE8CB75-74F1-413D-BA38-1B7DC0306736}" type="presOf" srcId="{235FBE89-9FE4-47D9-B3F0-838961A27F2C}" destId="{7CA5E2CA-62A2-4991-A22A-EECB45661A8F}" srcOrd="0" destOrd="0" presId="urn:microsoft.com/office/officeart/2005/8/layout/orgChart1"/>
    <dgm:cxn modelId="{357E5E60-9902-45D6-B760-8136DB7D53F6}" type="presOf" srcId="{F18B8241-6D34-43E1-9EF7-26D6EC86102C}" destId="{9C9E2B45-D007-40FE-B544-1F5E08A47545}" srcOrd="0" destOrd="0" presId="urn:microsoft.com/office/officeart/2005/8/layout/orgChart1"/>
    <dgm:cxn modelId="{065BF796-4CC3-4A77-A86F-B657355F60E3}" srcId="{F18B8241-6D34-43E1-9EF7-26D6EC86102C}" destId="{770AD089-3F0C-4AA0-A360-65580F80DCF0}" srcOrd="2" destOrd="0" parTransId="{5A9D59EB-6AC7-4BFE-A2FB-15F8BD56DE82}" sibTransId="{2DF9EF3B-D895-43C1-9F66-98AFD764A1F9}"/>
    <dgm:cxn modelId="{64A80018-5328-474A-9025-750DEB68F816}" type="presOf" srcId="{43A9DF65-3E7E-4FD3-A94E-4116AB99422A}" destId="{74B09CE1-9F84-47A6-B31B-F00EEC5BF586}" srcOrd="0" destOrd="0" presId="urn:microsoft.com/office/officeart/2005/8/layout/orgChart1"/>
    <dgm:cxn modelId="{A74D8CD4-2332-4B56-95C2-CC639787D3A4}" type="presOf" srcId="{DA5626F6-175B-4A5A-BFC8-3215DF5148BF}" destId="{78B24B27-E28F-4B19-B1A4-0E23DB83C100}" srcOrd="0" destOrd="0" presId="urn:microsoft.com/office/officeart/2005/8/layout/orgChart1"/>
    <dgm:cxn modelId="{798E8AFF-6FB6-47D0-90EA-E413CA2D4CA1}" srcId="{29BF972A-4369-4A62-BCED-0D22DB8D65A9}" destId="{F18B8241-6D34-43E1-9EF7-26D6EC86102C}" srcOrd="0" destOrd="0" parTransId="{FF4F8B80-F111-4B88-89B8-CC67767BD053}" sibTransId="{05B640B5-4FAC-4A70-A010-882C86004BA2}"/>
    <dgm:cxn modelId="{42DB3939-E145-454E-9602-26083812FB95}" type="presOf" srcId="{5C628789-3BFC-4ABC-A436-236310DBB34E}" destId="{18FACF39-D086-4C32-A02D-EF9822455F0F}" srcOrd="1" destOrd="0" presId="urn:microsoft.com/office/officeart/2005/8/layout/orgChart1"/>
    <dgm:cxn modelId="{0C56AC09-A5DD-49A0-984D-FE718C7C908D}" type="presOf" srcId="{DA5626F6-175B-4A5A-BFC8-3215DF5148BF}" destId="{46C87E8A-F01E-4BF7-8DE3-8E6CE3A83A68}" srcOrd="1" destOrd="0" presId="urn:microsoft.com/office/officeart/2005/8/layout/orgChart1"/>
    <dgm:cxn modelId="{C387BDD3-FDA2-4F24-8808-DF8B6BA49F6E}" type="presOf" srcId="{770AD089-3F0C-4AA0-A360-65580F80DCF0}" destId="{7E185CF7-CC46-4FFE-9266-BF0EB5BDF610}" srcOrd="1" destOrd="0" presId="urn:microsoft.com/office/officeart/2005/8/layout/orgChart1"/>
    <dgm:cxn modelId="{A9A8BB26-584A-43BD-BCC5-FB0E025D91F3}" type="presOf" srcId="{770AD089-3F0C-4AA0-A360-65580F80DCF0}" destId="{CDC6092F-BAFE-47F2-8C8B-DB63F3A71AEA}" srcOrd="0" destOrd="0" presId="urn:microsoft.com/office/officeart/2005/8/layout/orgChart1"/>
    <dgm:cxn modelId="{D7D6977B-3A93-4735-A5E5-E9594C94210B}" type="presOf" srcId="{E5CD6A84-0205-4181-8070-75DB3455F887}" destId="{28751BEB-EDED-4396-A525-46FE36476661}" srcOrd="0" destOrd="0" presId="urn:microsoft.com/office/officeart/2005/8/layout/orgChart1"/>
    <dgm:cxn modelId="{F551B9B7-8059-4053-AC3B-450988B78160}" type="presOf" srcId="{A401C1A0-09DD-44E3-8373-BA0A09A7D17B}" destId="{256024DA-C2E3-48B0-A74D-94F9AEF38908}" srcOrd="1" destOrd="0" presId="urn:microsoft.com/office/officeart/2005/8/layout/orgChart1"/>
    <dgm:cxn modelId="{3EB4C468-D196-4DBE-9D5C-66A4D5A0221B}" type="presOf" srcId="{0429CEAE-6C4E-46DE-A7F0-1B77E9139F2A}" destId="{B1F88084-7BD7-471B-B3E9-FFD141DA5AB0}" srcOrd="0" destOrd="0" presId="urn:microsoft.com/office/officeart/2005/8/layout/orgChart1"/>
    <dgm:cxn modelId="{D693C4CB-2BE3-4C2B-9AD5-EF4205CC55DE}" srcId="{DA5626F6-175B-4A5A-BFC8-3215DF5148BF}" destId="{A401C1A0-09DD-44E3-8373-BA0A09A7D17B}" srcOrd="2" destOrd="0" parTransId="{43A9DF65-3E7E-4FD3-A94E-4116AB99422A}" sibTransId="{143A6FA6-E2C0-4A25-941F-4F7C575E56AD}"/>
    <dgm:cxn modelId="{2802B30D-C132-446F-B673-210DED698C43}" type="presOf" srcId="{AD8EEA5A-5C21-45E4-8164-58454446D08D}" destId="{B4E94CF5-E32F-4E83-87C3-BF44A3488CF3}" srcOrd="0" destOrd="0" presId="urn:microsoft.com/office/officeart/2005/8/layout/orgChart1"/>
    <dgm:cxn modelId="{DA99840F-47CE-47E8-9BFF-9860102837AE}" srcId="{F18B8241-6D34-43E1-9EF7-26D6EC86102C}" destId="{DA5626F6-175B-4A5A-BFC8-3215DF5148BF}" srcOrd="1" destOrd="0" parTransId="{E5CD6A84-0205-4181-8070-75DB3455F887}" sibTransId="{BB35F0A6-D3DD-46D1-BFDF-DFF3788951A7}"/>
    <dgm:cxn modelId="{8FCF1AB6-6A9A-465B-9836-565B531D9DF4}" type="presOf" srcId="{DABF2BEB-DC04-4F1F-B6B8-485B9AF2C747}" destId="{208003D0-342B-4F88-92B9-5D03A3D8B6BE}" srcOrd="0" destOrd="0" presId="urn:microsoft.com/office/officeart/2005/8/layout/orgChart1"/>
    <dgm:cxn modelId="{95886166-2312-4B8C-8433-3C06D09F4DE5}" type="presOf" srcId="{AD8EEA5A-5C21-45E4-8164-58454446D08D}" destId="{7A684B16-B92A-410E-A94A-559F1214FE6F}" srcOrd="1" destOrd="0" presId="urn:microsoft.com/office/officeart/2005/8/layout/orgChart1"/>
    <dgm:cxn modelId="{6A64D9A5-5839-4993-8E71-470A4DECA58C}" type="presOf" srcId="{29BF972A-4369-4A62-BCED-0D22DB8D65A9}" destId="{D4EDF8E8-88EA-47E8-92DA-94D847DC757F}" srcOrd="0" destOrd="0" presId="urn:microsoft.com/office/officeart/2005/8/layout/orgChart1"/>
    <dgm:cxn modelId="{05A24EB3-88E6-42D7-814C-DE7130126A17}" srcId="{DA5626F6-175B-4A5A-BFC8-3215DF5148BF}" destId="{5C628789-3BFC-4ABC-A436-236310DBB34E}" srcOrd="1" destOrd="0" parTransId="{0429CEAE-6C4E-46DE-A7F0-1B77E9139F2A}" sibTransId="{42FCB86E-21FD-4FD1-B54F-789A7CADDC6E}"/>
    <dgm:cxn modelId="{63B56336-09B7-4972-9111-26DDB5B26343}" type="presOf" srcId="{E10E18A6-32ED-4007-B10E-1A269A8F6B87}" destId="{CE6C4283-6A6A-48CA-A4C1-77857416B766}" srcOrd="0" destOrd="0" presId="urn:microsoft.com/office/officeart/2005/8/layout/orgChart1"/>
    <dgm:cxn modelId="{2754AAB0-E2BC-45F1-95AC-46C6207464E2}" srcId="{F18B8241-6D34-43E1-9EF7-26D6EC86102C}" destId="{235FBE89-9FE4-47D9-B3F0-838961A27F2C}" srcOrd="0" destOrd="0" parTransId="{DABF2BEB-DC04-4F1F-B6B8-485B9AF2C747}" sibTransId="{02E344DA-F91A-429E-81EA-7F8AF4DD01F5}"/>
    <dgm:cxn modelId="{A61DD9FE-D03B-4738-B9A3-EE8B13A37CDB}" srcId="{DA5626F6-175B-4A5A-BFC8-3215DF5148BF}" destId="{AD8EEA5A-5C21-45E4-8164-58454446D08D}" srcOrd="0" destOrd="0" parTransId="{E10E18A6-32ED-4007-B10E-1A269A8F6B87}" sibTransId="{6FA3B515-475C-4050-ACCA-73AA15B9FD72}"/>
    <dgm:cxn modelId="{4D43A3E1-A9B3-45D3-BBA5-8FF82096EF2F}" type="presOf" srcId="{5C628789-3BFC-4ABC-A436-236310DBB34E}" destId="{6C5C6FC5-71F0-42CA-A685-0F4B4C704C1C}" srcOrd="0" destOrd="0" presId="urn:microsoft.com/office/officeart/2005/8/layout/orgChart1"/>
    <dgm:cxn modelId="{00F2CDC9-3D3F-48A9-8EA8-42E0F4A7C618}" type="presOf" srcId="{5A9D59EB-6AC7-4BFE-A2FB-15F8BD56DE82}" destId="{457EA3EC-C0D2-4394-81C2-59CAFF8DDED5}" srcOrd="0" destOrd="0" presId="urn:microsoft.com/office/officeart/2005/8/layout/orgChart1"/>
    <dgm:cxn modelId="{D747C938-3C45-4D3B-9C4F-67B94D7FEA16}" type="presOf" srcId="{A401C1A0-09DD-44E3-8373-BA0A09A7D17B}" destId="{945320F6-49C8-4D69-9935-44AFFA2F3C8C}" srcOrd="0" destOrd="0" presId="urn:microsoft.com/office/officeart/2005/8/layout/orgChart1"/>
    <dgm:cxn modelId="{F937EE9E-EC2D-4645-8116-E33907E047D9}" type="presParOf" srcId="{D4EDF8E8-88EA-47E8-92DA-94D847DC757F}" destId="{2C49DD60-FFD4-4A79-A43B-D38C93C7978A}" srcOrd="0" destOrd="0" presId="urn:microsoft.com/office/officeart/2005/8/layout/orgChart1"/>
    <dgm:cxn modelId="{CF2F4727-D784-4F93-B59A-9E2715FE563A}" type="presParOf" srcId="{2C49DD60-FFD4-4A79-A43B-D38C93C7978A}" destId="{8E437787-9DBE-4BDA-ADED-C55B54721AB0}" srcOrd="0" destOrd="0" presId="urn:microsoft.com/office/officeart/2005/8/layout/orgChart1"/>
    <dgm:cxn modelId="{ABF82334-0F6D-4709-BE2C-05F375E1432D}" type="presParOf" srcId="{8E437787-9DBE-4BDA-ADED-C55B54721AB0}" destId="{9C9E2B45-D007-40FE-B544-1F5E08A47545}" srcOrd="0" destOrd="0" presId="urn:microsoft.com/office/officeart/2005/8/layout/orgChart1"/>
    <dgm:cxn modelId="{6FAAE1FF-BEF1-40EE-B0AE-BC804695BB36}" type="presParOf" srcId="{8E437787-9DBE-4BDA-ADED-C55B54721AB0}" destId="{83244362-387A-4BB4-A29E-F9AF39B31719}" srcOrd="1" destOrd="0" presId="urn:microsoft.com/office/officeart/2005/8/layout/orgChart1"/>
    <dgm:cxn modelId="{E1C77463-6CAB-4C11-8DBD-2092CA226A83}" type="presParOf" srcId="{2C49DD60-FFD4-4A79-A43B-D38C93C7978A}" destId="{CAA7D197-DF13-4AF8-92B6-1933F5FCB754}" srcOrd="1" destOrd="0" presId="urn:microsoft.com/office/officeart/2005/8/layout/orgChart1"/>
    <dgm:cxn modelId="{97E5CFC7-696A-497E-B880-B8B3E8F377EB}" type="presParOf" srcId="{CAA7D197-DF13-4AF8-92B6-1933F5FCB754}" destId="{208003D0-342B-4F88-92B9-5D03A3D8B6BE}" srcOrd="0" destOrd="0" presId="urn:microsoft.com/office/officeart/2005/8/layout/orgChart1"/>
    <dgm:cxn modelId="{8DD8D53E-6B73-4650-9749-3799A595FADE}" type="presParOf" srcId="{CAA7D197-DF13-4AF8-92B6-1933F5FCB754}" destId="{87CFE1F9-6F3D-462A-B86A-FE4C2623CDBC}" srcOrd="1" destOrd="0" presId="urn:microsoft.com/office/officeart/2005/8/layout/orgChart1"/>
    <dgm:cxn modelId="{8B378308-2DDE-4268-800C-6837F9373A9E}" type="presParOf" srcId="{87CFE1F9-6F3D-462A-B86A-FE4C2623CDBC}" destId="{72B92180-DD20-4849-AFAE-72292BE39708}" srcOrd="0" destOrd="0" presId="urn:microsoft.com/office/officeart/2005/8/layout/orgChart1"/>
    <dgm:cxn modelId="{457C3612-F4CD-4619-847C-F7733683553E}" type="presParOf" srcId="{72B92180-DD20-4849-AFAE-72292BE39708}" destId="{7CA5E2CA-62A2-4991-A22A-EECB45661A8F}" srcOrd="0" destOrd="0" presId="urn:microsoft.com/office/officeart/2005/8/layout/orgChart1"/>
    <dgm:cxn modelId="{18D24A3E-F4B8-4BB4-B55E-2202902A02DF}" type="presParOf" srcId="{72B92180-DD20-4849-AFAE-72292BE39708}" destId="{62946B6D-DF16-4F4E-A84E-F17141CAE5BD}" srcOrd="1" destOrd="0" presId="urn:microsoft.com/office/officeart/2005/8/layout/orgChart1"/>
    <dgm:cxn modelId="{7B020CC2-02CB-45DA-802D-2F5230DDE080}" type="presParOf" srcId="{87CFE1F9-6F3D-462A-B86A-FE4C2623CDBC}" destId="{62433F22-33BB-42E5-B0EE-4972484E0CA7}" srcOrd="1" destOrd="0" presId="urn:microsoft.com/office/officeart/2005/8/layout/orgChart1"/>
    <dgm:cxn modelId="{24BAF10F-C933-44C7-A57C-7458D4B4BD4E}" type="presParOf" srcId="{87CFE1F9-6F3D-462A-B86A-FE4C2623CDBC}" destId="{38C12883-B0C1-4383-8821-4FB903A36702}" srcOrd="2" destOrd="0" presId="urn:microsoft.com/office/officeart/2005/8/layout/orgChart1"/>
    <dgm:cxn modelId="{725C46F7-B0E6-4501-BF30-5E56371A06AB}" type="presParOf" srcId="{CAA7D197-DF13-4AF8-92B6-1933F5FCB754}" destId="{28751BEB-EDED-4396-A525-46FE36476661}" srcOrd="2" destOrd="0" presId="urn:microsoft.com/office/officeart/2005/8/layout/orgChart1"/>
    <dgm:cxn modelId="{A09E9BDC-6802-4E34-880E-E862B606547A}" type="presParOf" srcId="{CAA7D197-DF13-4AF8-92B6-1933F5FCB754}" destId="{340AFB94-87E5-4052-9981-CEE07E170984}" srcOrd="3" destOrd="0" presId="urn:microsoft.com/office/officeart/2005/8/layout/orgChart1"/>
    <dgm:cxn modelId="{AEB8136D-1F5A-4664-B1AB-5F38D2FB92F7}" type="presParOf" srcId="{340AFB94-87E5-4052-9981-CEE07E170984}" destId="{1977AEC4-6732-4A88-B33D-15C90949BF31}" srcOrd="0" destOrd="0" presId="urn:microsoft.com/office/officeart/2005/8/layout/orgChart1"/>
    <dgm:cxn modelId="{92978033-F691-45C3-9B25-288C233A097A}" type="presParOf" srcId="{1977AEC4-6732-4A88-B33D-15C90949BF31}" destId="{78B24B27-E28F-4B19-B1A4-0E23DB83C100}" srcOrd="0" destOrd="0" presId="urn:microsoft.com/office/officeart/2005/8/layout/orgChart1"/>
    <dgm:cxn modelId="{9783B674-D01A-4C80-9F39-3A13C6D5E83C}" type="presParOf" srcId="{1977AEC4-6732-4A88-B33D-15C90949BF31}" destId="{46C87E8A-F01E-4BF7-8DE3-8E6CE3A83A68}" srcOrd="1" destOrd="0" presId="urn:microsoft.com/office/officeart/2005/8/layout/orgChart1"/>
    <dgm:cxn modelId="{8543B556-3418-47B5-9EDE-9D887EF65750}" type="presParOf" srcId="{340AFB94-87E5-4052-9981-CEE07E170984}" destId="{3712A8AB-8777-43B4-A866-BECD78F29F9A}" srcOrd="1" destOrd="0" presId="urn:microsoft.com/office/officeart/2005/8/layout/orgChart1"/>
    <dgm:cxn modelId="{216EEB7C-8FD7-4628-850F-39F26EE2D1CC}" type="presParOf" srcId="{340AFB94-87E5-4052-9981-CEE07E170984}" destId="{10B4757A-8502-44E3-9502-88ADB436C39C}" srcOrd="2" destOrd="0" presId="urn:microsoft.com/office/officeart/2005/8/layout/orgChart1"/>
    <dgm:cxn modelId="{0BCADFA3-DCBA-4148-9ADD-3D4B9465265A}" type="presParOf" srcId="{10B4757A-8502-44E3-9502-88ADB436C39C}" destId="{CE6C4283-6A6A-48CA-A4C1-77857416B766}" srcOrd="0" destOrd="0" presId="urn:microsoft.com/office/officeart/2005/8/layout/orgChart1"/>
    <dgm:cxn modelId="{817CCDD6-F32E-4DE0-B696-491CCD33B50E}" type="presParOf" srcId="{10B4757A-8502-44E3-9502-88ADB436C39C}" destId="{D443FB01-E6D3-43E1-A1F8-F1321FB9CA2F}" srcOrd="1" destOrd="0" presId="urn:microsoft.com/office/officeart/2005/8/layout/orgChart1"/>
    <dgm:cxn modelId="{8F3F2D04-FF60-4AF2-B9FE-24E5156FA17B}" type="presParOf" srcId="{D443FB01-E6D3-43E1-A1F8-F1321FB9CA2F}" destId="{9C527E36-0CAC-4318-A177-DB187E2C7C5D}" srcOrd="0" destOrd="0" presId="urn:microsoft.com/office/officeart/2005/8/layout/orgChart1"/>
    <dgm:cxn modelId="{8F1ACB21-8E47-4A26-BB92-98F8FF487A4A}" type="presParOf" srcId="{9C527E36-0CAC-4318-A177-DB187E2C7C5D}" destId="{B4E94CF5-E32F-4E83-87C3-BF44A3488CF3}" srcOrd="0" destOrd="0" presId="urn:microsoft.com/office/officeart/2005/8/layout/orgChart1"/>
    <dgm:cxn modelId="{A86CCB8A-5E80-4959-94B4-79F218762511}" type="presParOf" srcId="{9C527E36-0CAC-4318-A177-DB187E2C7C5D}" destId="{7A684B16-B92A-410E-A94A-559F1214FE6F}" srcOrd="1" destOrd="0" presId="urn:microsoft.com/office/officeart/2005/8/layout/orgChart1"/>
    <dgm:cxn modelId="{0A9236FB-2D42-48D8-A863-B12B04E3297F}" type="presParOf" srcId="{D443FB01-E6D3-43E1-A1F8-F1321FB9CA2F}" destId="{19BAD897-D751-4795-93C9-1C03B93BC2CB}" srcOrd="1" destOrd="0" presId="urn:microsoft.com/office/officeart/2005/8/layout/orgChart1"/>
    <dgm:cxn modelId="{93AD9229-A8E3-4648-A0BB-BC0084D00F7F}" type="presParOf" srcId="{D443FB01-E6D3-43E1-A1F8-F1321FB9CA2F}" destId="{A8D0C52F-AA71-4966-90B9-0E91D3CC136B}" srcOrd="2" destOrd="0" presId="urn:microsoft.com/office/officeart/2005/8/layout/orgChart1"/>
    <dgm:cxn modelId="{F1A7007B-2D99-4C94-B743-12A13B6E16C0}" type="presParOf" srcId="{10B4757A-8502-44E3-9502-88ADB436C39C}" destId="{B1F88084-7BD7-471B-B3E9-FFD141DA5AB0}" srcOrd="2" destOrd="0" presId="urn:microsoft.com/office/officeart/2005/8/layout/orgChart1"/>
    <dgm:cxn modelId="{118F60E1-6328-4083-84CC-603A22C136AB}" type="presParOf" srcId="{10B4757A-8502-44E3-9502-88ADB436C39C}" destId="{52AF5419-8C71-4C19-B9B8-B5EA5C73375A}" srcOrd="3" destOrd="0" presId="urn:microsoft.com/office/officeart/2005/8/layout/orgChart1"/>
    <dgm:cxn modelId="{9D646ED9-CF83-46A5-BFCF-708CBC459673}" type="presParOf" srcId="{52AF5419-8C71-4C19-B9B8-B5EA5C73375A}" destId="{20969FF1-A81C-4D7E-BCFB-4D6A56C8F6ED}" srcOrd="0" destOrd="0" presId="urn:microsoft.com/office/officeart/2005/8/layout/orgChart1"/>
    <dgm:cxn modelId="{3725B1A2-0660-49DA-BC5A-B927852EDCCF}" type="presParOf" srcId="{20969FF1-A81C-4D7E-BCFB-4D6A56C8F6ED}" destId="{6C5C6FC5-71F0-42CA-A685-0F4B4C704C1C}" srcOrd="0" destOrd="0" presId="urn:microsoft.com/office/officeart/2005/8/layout/orgChart1"/>
    <dgm:cxn modelId="{9A15E2C3-A9B8-4A01-B70E-B10FC8352765}" type="presParOf" srcId="{20969FF1-A81C-4D7E-BCFB-4D6A56C8F6ED}" destId="{18FACF39-D086-4C32-A02D-EF9822455F0F}" srcOrd="1" destOrd="0" presId="urn:microsoft.com/office/officeart/2005/8/layout/orgChart1"/>
    <dgm:cxn modelId="{E587CAB8-9BB8-46F4-8384-3A3FEF4AB771}" type="presParOf" srcId="{52AF5419-8C71-4C19-B9B8-B5EA5C73375A}" destId="{A688C8A8-7FD6-44CF-9284-584CDA998FAD}" srcOrd="1" destOrd="0" presId="urn:microsoft.com/office/officeart/2005/8/layout/orgChart1"/>
    <dgm:cxn modelId="{D704096E-B5B6-4DFD-9A3A-B229554547D2}" type="presParOf" srcId="{52AF5419-8C71-4C19-B9B8-B5EA5C73375A}" destId="{63B08EA0-050E-48E0-B9EC-296807A6A61E}" srcOrd="2" destOrd="0" presId="urn:microsoft.com/office/officeart/2005/8/layout/orgChart1"/>
    <dgm:cxn modelId="{5E6CBF6D-0C1B-4A2E-9C36-52EB3A9B8C48}" type="presParOf" srcId="{10B4757A-8502-44E3-9502-88ADB436C39C}" destId="{74B09CE1-9F84-47A6-B31B-F00EEC5BF586}" srcOrd="4" destOrd="0" presId="urn:microsoft.com/office/officeart/2005/8/layout/orgChart1"/>
    <dgm:cxn modelId="{42969C0E-9722-4700-A1D1-3B347AF2D9A5}" type="presParOf" srcId="{10B4757A-8502-44E3-9502-88ADB436C39C}" destId="{1B1D8C2A-9233-40FB-8F12-AD0D04E6C7C0}" srcOrd="5" destOrd="0" presId="urn:microsoft.com/office/officeart/2005/8/layout/orgChart1"/>
    <dgm:cxn modelId="{BEE9831F-B5CE-4DE2-AEFA-1561EAC140A3}" type="presParOf" srcId="{1B1D8C2A-9233-40FB-8F12-AD0D04E6C7C0}" destId="{284FA171-16F8-4707-B716-21784B723D8D}" srcOrd="0" destOrd="0" presId="urn:microsoft.com/office/officeart/2005/8/layout/orgChart1"/>
    <dgm:cxn modelId="{62B781D0-03A3-4E3C-A6EF-41A605671AA6}" type="presParOf" srcId="{284FA171-16F8-4707-B716-21784B723D8D}" destId="{945320F6-49C8-4D69-9935-44AFFA2F3C8C}" srcOrd="0" destOrd="0" presId="urn:microsoft.com/office/officeart/2005/8/layout/orgChart1"/>
    <dgm:cxn modelId="{FC01C393-4D2B-4A75-BBD7-820E53F150B8}" type="presParOf" srcId="{284FA171-16F8-4707-B716-21784B723D8D}" destId="{256024DA-C2E3-48B0-A74D-94F9AEF38908}" srcOrd="1" destOrd="0" presId="urn:microsoft.com/office/officeart/2005/8/layout/orgChart1"/>
    <dgm:cxn modelId="{F93645A6-F21B-4679-9372-658D17D0C24F}" type="presParOf" srcId="{1B1D8C2A-9233-40FB-8F12-AD0D04E6C7C0}" destId="{84393C60-3B16-4C61-A3A3-74700EB3AFB4}" srcOrd="1" destOrd="0" presId="urn:microsoft.com/office/officeart/2005/8/layout/orgChart1"/>
    <dgm:cxn modelId="{C81E6300-13A0-424A-8FF4-9DE598FEAACF}" type="presParOf" srcId="{1B1D8C2A-9233-40FB-8F12-AD0D04E6C7C0}" destId="{53E6A10D-7C59-4A31-A5F7-F07E3ED49211}" srcOrd="2" destOrd="0" presId="urn:microsoft.com/office/officeart/2005/8/layout/orgChart1"/>
    <dgm:cxn modelId="{4F7AF4EF-EA37-4D3A-805A-B17160A5494B}" type="presParOf" srcId="{CAA7D197-DF13-4AF8-92B6-1933F5FCB754}" destId="{457EA3EC-C0D2-4394-81C2-59CAFF8DDED5}" srcOrd="4" destOrd="0" presId="urn:microsoft.com/office/officeart/2005/8/layout/orgChart1"/>
    <dgm:cxn modelId="{4D7C2298-F57E-4EED-BFE3-D83A378DAA4D}" type="presParOf" srcId="{CAA7D197-DF13-4AF8-92B6-1933F5FCB754}" destId="{2ACCB849-7F06-426B-BD70-8ADE1756B07D}" srcOrd="5" destOrd="0" presId="urn:microsoft.com/office/officeart/2005/8/layout/orgChart1"/>
    <dgm:cxn modelId="{80935597-852C-41C5-B1F8-5CF318C9136F}" type="presParOf" srcId="{2ACCB849-7F06-426B-BD70-8ADE1756B07D}" destId="{5B0E6A84-38D5-4BF0-BFEB-63D3C669CE47}" srcOrd="0" destOrd="0" presId="urn:microsoft.com/office/officeart/2005/8/layout/orgChart1"/>
    <dgm:cxn modelId="{D7B6B066-7867-4EB8-9CE8-BB72E38965D6}" type="presParOf" srcId="{5B0E6A84-38D5-4BF0-BFEB-63D3C669CE47}" destId="{CDC6092F-BAFE-47F2-8C8B-DB63F3A71AEA}" srcOrd="0" destOrd="0" presId="urn:microsoft.com/office/officeart/2005/8/layout/orgChart1"/>
    <dgm:cxn modelId="{DC68F7A8-6275-4380-926E-91A2A1998184}" type="presParOf" srcId="{5B0E6A84-38D5-4BF0-BFEB-63D3C669CE47}" destId="{7E185CF7-CC46-4FFE-9266-BF0EB5BDF610}" srcOrd="1" destOrd="0" presId="urn:microsoft.com/office/officeart/2005/8/layout/orgChart1"/>
    <dgm:cxn modelId="{876C585E-44DF-4998-849A-E307B8394E8B}" type="presParOf" srcId="{2ACCB849-7F06-426B-BD70-8ADE1756B07D}" destId="{6F74B7DB-9611-4BC8-ACCF-5106D31777D7}" srcOrd="1" destOrd="0" presId="urn:microsoft.com/office/officeart/2005/8/layout/orgChart1"/>
    <dgm:cxn modelId="{1E03A40A-D646-4DA9-951B-9CAA202C9DE8}" type="presParOf" srcId="{2ACCB849-7F06-426B-BD70-8ADE1756B07D}" destId="{6BD2D1AF-FC5B-43EB-8F6D-90D3F5FF153B}" srcOrd="2" destOrd="0" presId="urn:microsoft.com/office/officeart/2005/8/layout/orgChart1"/>
    <dgm:cxn modelId="{FCB7BBBB-85A0-4A8C-8B69-DAAC022E373B}" type="presParOf" srcId="{2C49DD60-FFD4-4A79-A43B-D38C93C7978A}" destId="{F26A2A2C-1A32-4150-B443-9B6ABDA24D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A92409-06E2-48BF-BEF1-4A333B34F3DA}" type="doc">
      <dgm:prSet loTypeId="urn:microsoft.com/office/officeart/2005/8/layout/radial5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3A775693-DBBD-4C2F-AFD5-E0A735AE8D4D}">
      <dgm:prSet phldrT="[Texto]" custT="1"/>
      <dgm:spPr/>
      <dgm:t>
        <a:bodyPr/>
        <a:lstStyle/>
        <a:p>
          <a:r>
            <a:rPr lang="es-ES_tradnl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EDUCACION PRIMARIA</a:t>
          </a:r>
          <a:endParaRPr lang="es-ES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5A4DE3-1B6D-4D46-9550-B177C85933BA}" type="parTrans" cxnId="{44AA6003-15C1-49D7-A3B4-D727970D0AEF}">
      <dgm:prSet/>
      <dgm:spPr/>
      <dgm:t>
        <a:bodyPr/>
        <a:lstStyle/>
        <a:p>
          <a:endParaRPr lang="es-ES"/>
        </a:p>
      </dgm:t>
    </dgm:pt>
    <dgm:pt modelId="{BC753CBF-B907-4396-9C03-B7278255D906}" type="sibTrans" cxnId="{44AA6003-15C1-49D7-A3B4-D727970D0AEF}">
      <dgm:prSet/>
      <dgm:spPr/>
      <dgm:t>
        <a:bodyPr/>
        <a:lstStyle/>
        <a:p>
          <a:endParaRPr lang="es-ES"/>
        </a:p>
      </dgm:t>
    </dgm:pt>
    <dgm:pt modelId="{B0D13681-F1AE-4AB5-98B1-E0134EAB41A3}">
      <dgm:prSet phldrT="[Texto]" custT="1"/>
      <dgm:spPr/>
      <dgm:t>
        <a:bodyPr/>
        <a:lstStyle/>
        <a:p>
          <a:r>
            <a:rPr lang="es-ES_tradnl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DESARROLLO PERSONAL</a:t>
          </a:r>
          <a:endParaRPr lang="es-ES" sz="16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D79F745-9319-4AAF-B4BF-0F20CDD7E9FF}" type="parTrans" cxnId="{19A71DB4-D807-437F-A90B-8551DF326153}">
      <dgm:prSet/>
      <dgm:spPr/>
      <dgm:t>
        <a:bodyPr/>
        <a:lstStyle/>
        <a:p>
          <a:endParaRPr lang="es-ES"/>
        </a:p>
      </dgm:t>
    </dgm:pt>
    <dgm:pt modelId="{5A9C96B2-B74B-4091-9C16-863D3C31DEBE}" type="sibTrans" cxnId="{19A71DB4-D807-437F-A90B-8551DF326153}">
      <dgm:prSet/>
      <dgm:spPr/>
      <dgm:t>
        <a:bodyPr/>
        <a:lstStyle/>
        <a:p>
          <a:endParaRPr lang="es-ES"/>
        </a:p>
      </dgm:t>
    </dgm:pt>
    <dgm:pt modelId="{EFC18DB1-7E8D-4AF4-8697-040B8878F578}">
      <dgm:prSet phldrT="[Texto]" custT="1"/>
      <dgm:spPr/>
      <dgm:t>
        <a:bodyPr/>
        <a:lstStyle/>
        <a:p>
          <a:r>
            <a:rPr lang="es-ES_tradnl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HABILIDADES CULTURALES BASICAS</a:t>
          </a:r>
          <a:endParaRPr lang="es-ES" sz="16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72E1D1B-B6DD-49F7-86C1-C89988A6F9B2}" type="parTrans" cxnId="{FCA3F011-A803-4291-ADE2-14AB193567D4}">
      <dgm:prSet/>
      <dgm:spPr/>
      <dgm:t>
        <a:bodyPr/>
        <a:lstStyle/>
        <a:p>
          <a:endParaRPr lang="es-ES"/>
        </a:p>
      </dgm:t>
    </dgm:pt>
    <dgm:pt modelId="{DC8C675C-8080-4567-B48F-E4F62567625D}" type="sibTrans" cxnId="{FCA3F011-A803-4291-ADE2-14AB193567D4}">
      <dgm:prSet/>
      <dgm:spPr/>
      <dgm:t>
        <a:bodyPr/>
        <a:lstStyle/>
        <a:p>
          <a:endParaRPr lang="es-ES"/>
        </a:p>
      </dgm:t>
    </dgm:pt>
    <dgm:pt modelId="{142E5C5B-28A6-4A6C-9A51-82F4F56DF159}">
      <dgm:prSet phldrT="[Texto]" custT="1"/>
      <dgm:spPr/>
      <dgm:t>
        <a:bodyPr/>
        <a:lstStyle/>
        <a:p>
          <a:r>
            <a:rPr lang="es-ES_tradnl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HABILIDADES SOCIALES</a:t>
          </a:r>
          <a:endParaRPr lang="es-ES" sz="16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2412355-CA43-4FA2-B843-8C2AFFCA8C71}" type="parTrans" cxnId="{4B65C6E2-4E20-4A7B-A098-68485103A8BA}">
      <dgm:prSet/>
      <dgm:spPr/>
      <dgm:t>
        <a:bodyPr/>
        <a:lstStyle/>
        <a:p>
          <a:endParaRPr lang="es-ES"/>
        </a:p>
      </dgm:t>
    </dgm:pt>
    <dgm:pt modelId="{831488A0-1DA7-43E4-A8EE-80EC4D1E520B}" type="sibTrans" cxnId="{4B65C6E2-4E20-4A7B-A098-68485103A8BA}">
      <dgm:prSet/>
      <dgm:spPr/>
      <dgm:t>
        <a:bodyPr/>
        <a:lstStyle/>
        <a:p>
          <a:endParaRPr lang="es-ES"/>
        </a:p>
      </dgm:t>
    </dgm:pt>
    <dgm:pt modelId="{BA9035DC-0387-4F48-9128-260E34C2A5DC}">
      <dgm:prSet phldrT="[Texto]" custT="1"/>
      <dgm:spPr/>
      <dgm:t>
        <a:bodyPr/>
        <a:lstStyle/>
        <a:p>
          <a:r>
            <a:rPr lang="es-ES_tradnl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</a:t>
          </a:r>
          <a:endParaRPr lang="es-ES" sz="16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280320-92B7-470C-B91B-923997863DC7}" type="parTrans" cxnId="{8A3FB9D3-98E3-420F-B548-E2B4F164CA34}">
      <dgm:prSet/>
      <dgm:spPr/>
      <dgm:t>
        <a:bodyPr/>
        <a:lstStyle/>
        <a:p>
          <a:endParaRPr lang="es-ES"/>
        </a:p>
      </dgm:t>
    </dgm:pt>
    <dgm:pt modelId="{6FD97E70-F0A9-4F13-A9BA-9F5D21ED27AF}" type="sibTrans" cxnId="{8A3FB9D3-98E3-420F-B548-E2B4F164CA34}">
      <dgm:prSet/>
      <dgm:spPr/>
      <dgm:t>
        <a:bodyPr/>
        <a:lstStyle/>
        <a:p>
          <a:endParaRPr lang="es-ES"/>
        </a:p>
      </dgm:t>
    </dgm:pt>
    <dgm:pt modelId="{727B9089-C75B-46B3-85A5-AEA38562AD3F}" type="pres">
      <dgm:prSet presAssocID="{26A92409-06E2-48BF-BEF1-4A333B34F3D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1D8D2EA-4F35-4E92-8AE8-C7D1D1943EB8}" type="pres">
      <dgm:prSet presAssocID="{3A775693-DBBD-4C2F-AFD5-E0A735AE8D4D}" presName="centerShape" presStyleLbl="node0" presStyleIdx="0" presStyleCnt="1" custScaleX="202309" custScaleY="140070"/>
      <dgm:spPr>
        <a:prstGeom prst="star7">
          <a:avLst/>
        </a:prstGeom>
      </dgm:spPr>
      <dgm:t>
        <a:bodyPr/>
        <a:lstStyle/>
        <a:p>
          <a:endParaRPr lang="es-ES"/>
        </a:p>
      </dgm:t>
    </dgm:pt>
    <dgm:pt modelId="{955247CE-73D9-4AB8-AC9E-8576120A2474}" type="pres">
      <dgm:prSet presAssocID="{BD79F745-9319-4AAF-B4BF-0F20CDD7E9FF}" presName="parTrans" presStyleLbl="sibTrans2D1" presStyleIdx="0" presStyleCnt="4"/>
      <dgm:spPr/>
    </dgm:pt>
    <dgm:pt modelId="{15139269-6DCB-4812-88D2-DC5FA53D0E4E}" type="pres">
      <dgm:prSet presAssocID="{BD79F745-9319-4AAF-B4BF-0F20CDD7E9FF}" presName="connectorText" presStyleLbl="sibTrans2D1" presStyleIdx="0" presStyleCnt="4"/>
      <dgm:spPr/>
    </dgm:pt>
    <dgm:pt modelId="{243591D0-BC58-4F48-8118-3D9420499A91}" type="pres">
      <dgm:prSet presAssocID="{B0D13681-F1AE-4AB5-98B1-E0134EAB41A3}" presName="node" presStyleLbl="node1" presStyleIdx="0" presStyleCnt="4" custScaleX="118519" custScaleY="77388">
        <dgm:presLayoutVars>
          <dgm:bulletEnabled val="1"/>
        </dgm:presLayoutVars>
      </dgm:prSet>
      <dgm:spPr/>
    </dgm:pt>
    <dgm:pt modelId="{39C86441-A1FA-43F5-A982-C1F8D91D96F8}" type="pres">
      <dgm:prSet presAssocID="{872E1D1B-B6DD-49F7-86C1-C89988A6F9B2}" presName="parTrans" presStyleLbl="sibTrans2D1" presStyleIdx="1" presStyleCnt="4"/>
      <dgm:spPr/>
    </dgm:pt>
    <dgm:pt modelId="{35D7C380-4E94-428D-BA6E-34AE9CF5F1F0}" type="pres">
      <dgm:prSet presAssocID="{872E1D1B-B6DD-49F7-86C1-C89988A6F9B2}" presName="connectorText" presStyleLbl="sibTrans2D1" presStyleIdx="1" presStyleCnt="4"/>
      <dgm:spPr/>
    </dgm:pt>
    <dgm:pt modelId="{02AFB053-FF79-4DF1-BA51-F6EF6E0832DE}" type="pres">
      <dgm:prSet presAssocID="{EFC18DB1-7E8D-4AF4-8697-040B8878F578}" presName="node" presStyleLbl="node1" presStyleIdx="1" presStyleCnt="4" custScaleX="127416" custScaleY="80245" custRadScaleRad="135909" custRadScaleInc="-762">
        <dgm:presLayoutVars>
          <dgm:bulletEnabled val="1"/>
        </dgm:presLayoutVars>
      </dgm:prSet>
      <dgm:spPr/>
    </dgm:pt>
    <dgm:pt modelId="{A6D4B2D7-1251-4712-A77D-244A1F99C012}" type="pres">
      <dgm:prSet presAssocID="{C2412355-CA43-4FA2-B843-8C2AFFCA8C71}" presName="parTrans" presStyleLbl="sibTrans2D1" presStyleIdx="2" presStyleCnt="4"/>
      <dgm:spPr/>
    </dgm:pt>
    <dgm:pt modelId="{25BE3349-5C5B-47B6-9011-188A7D9C61DF}" type="pres">
      <dgm:prSet presAssocID="{C2412355-CA43-4FA2-B843-8C2AFFCA8C71}" presName="connectorText" presStyleLbl="sibTrans2D1" presStyleIdx="2" presStyleCnt="4"/>
      <dgm:spPr/>
    </dgm:pt>
    <dgm:pt modelId="{FC5CF18D-7959-40F1-925A-1AF037C64096}" type="pres">
      <dgm:prSet presAssocID="{142E5C5B-28A6-4A6C-9A51-82F4F56DF159}" presName="node" presStyleLbl="node1" presStyleIdx="2" presStyleCnt="4" custScaleX="120335">
        <dgm:presLayoutVars>
          <dgm:bulletEnabled val="1"/>
        </dgm:presLayoutVars>
      </dgm:prSet>
      <dgm:spPr/>
    </dgm:pt>
    <dgm:pt modelId="{108E221C-1106-42CA-8117-16E51170922D}" type="pres">
      <dgm:prSet presAssocID="{A6280320-92B7-470C-B91B-923997863DC7}" presName="parTrans" presStyleLbl="sibTrans2D1" presStyleIdx="3" presStyleCnt="4"/>
      <dgm:spPr/>
    </dgm:pt>
    <dgm:pt modelId="{19B98D0A-9F89-49A4-8A65-63C943B4ADD6}" type="pres">
      <dgm:prSet presAssocID="{A6280320-92B7-470C-B91B-923997863DC7}" presName="connectorText" presStyleLbl="sibTrans2D1" presStyleIdx="3" presStyleCnt="4"/>
      <dgm:spPr/>
    </dgm:pt>
    <dgm:pt modelId="{13983552-4685-475A-8A14-847B93C80D18}" type="pres">
      <dgm:prSet presAssocID="{BA9035DC-0387-4F48-9128-260E34C2A5DC}" presName="node" presStyleLbl="node1" presStyleIdx="3" presStyleCnt="4" custScaleX="123784" custScaleY="85489" custRadScaleRad="140188" custRadScaleInc="-963">
        <dgm:presLayoutVars>
          <dgm:bulletEnabled val="1"/>
        </dgm:presLayoutVars>
      </dgm:prSet>
      <dgm:spPr/>
    </dgm:pt>
  </dgm:ptLst>
  <dgm:cxnLst>
    <dgm:cxn modelId="{F2C0F300-D854-45B1-BB23-39F6DF23B81B}" type="presOf" srcId="{26A92409-06E2-48BF-BEF1-4A333B34F3DA}" destId="{727B9089-C75B-46B3-85A5-AEA38562AD3F}" srcOrd="0" destOrd="0" presId="urn:microsoft.com/office/officeart/2005/8/layout/radial5"/>
    <dgm:cxn modelId="{CF2FD730-684B-4C0B-BC7A-0AE6A7B7F4FF}" type="presOf" srcId="{EFC18DB1-7E8D-4AF4-8697-040B8878F578}" destId="{02AFB053-FF79-4DF1-BA51-F6EF6E0832DE}" srcOrd="0" destOrd="0" presId="urn:microsoft.com/office/officeart/2005/8/layout/radial5"/>
    <dgm:cxn modelId="{EE47809B-1322-4ECB-923C-82B310638BAB}" type="presOf" srcId="{A6280320-92B7-470C-B91B-923997863DC7}" destId="{108E221C-1106-42CA-8117-16E51170922D}" srcOrd="0" destOrd="0" presId="urn:microsoft.com/office/officeart/2005/8/layout/radial5"/>
    <dgm:cxn modelId="{2C9C3616-21AD-4E01-AB81-5406A8C4899E}" type="presOf" srcId="{B0D13681-F1AE-4AB5-98B1-E0134EAB41A3}" destId="{243591D0-BC58-4F48-8118-3D9420499A91}" srcOrd="0" destOrd="0" presId="urn:microsoft.com/office/officeart/2005/8/layout/radial5"/>
    <dgm:cxn modelId="{4B65C6E2-4E20-4A7B-A098-68485103A8BA}" srcId="{3A775693-DBBD-4C2F-AFD5-E0A735AE8D4D}" destId="{142E5C5B-28A6-4A6C-9A51-82F4F56DF159}" srcOrd="2" destOrd="0" parTransId="{C2412355-CA43-4FA2-B843-8C2AFFCA8C71}" sibTransId="{831488A0-1DA7-43E4-A8EE-80EC4D1E520B}"/>
    <dgm:cxn modelId="{25E44F1A-B6D2-4D77-9049-FBC564EC7AA6}" type="presOf" srcId="{BD79F745-9319-4AAF-B4BF-0F20CDD7E9FF}" destId="{15139269-6DCB-4812-88D2-DC5FA53D0E4E}" srcOrd="1" destOrd="0" presId="urn:microsoft.com/office/officeart/2005/8/layout/radial5"/>
    <dgm:cxn modelId="{A031A8B9-89EF-4AEC-8BD5-DD113BE73462}" type="presOf" srcId="{C2412355-CA43-4FA2-B843-8C2AFFCA8C71}" destId="{A6D4B2D7-1251-4712-A77D-244A1F99C012}" srcOrd="0" destOrd="0" presId="urn:microsoft.com/office/officeart/2005/8/layout/radial5"/>
    <dgm:cxn modelId="{D3925605-3982-4BFB-A1F6-92E4AB1BB56E}" type="presOf" srcId="{3A775693-DBBD-4C2F-AFD5-E0A735AE8D4D}" destId="{F1D8D2EA-4F35-4E92-8AE8-C7D1D1943EB8}" srcOrd="0" destOrd="0" presId="urn:microsoft.com/office/officeart/2005/8/layout/radial5"/>
    <dgm:cxn modelId="{19A71DB4-D807-437F-A90B-8551DF326153}" srcId="{3A775693-DBBD-4C2F-AFD5-E0A735AE8D4D}" destId="{B0D13681-F1AE-4AB5-98B1-E0134EAB41A3}" srcOrd="0" destOrd="0" parTransId="{BD79F745-9319-4AAF-B4BF-0F20CDD7E9FF}" sibTransId="{5A9C96B2-B74B-4091-9C16-863D3C31DEBE}"/>
    <dgm:cxn modelId="{44AA6003-15C1-49D7-A3B4-D727970D0AEF}" srcId="{26A92409-06E2-48BF-BEF1-4A333B34F3DA}" destId="{3A775693-DBBD-4C2F-AFD5-E0A735AE8D4D}" srcOrd="0" destOrd="0" parTransId="{405A4DE3-1B6D-4D46-9550-B177C85933BA}" sibTransId="{BC753CBF-B907-4396-9C03-B7278255D906}"/>
    <dgm:cxn modelId="{48DCB82D-E1B8-40C2-AFB3-97A240743C0F}" type="presOf" srcId="{C2412355-CA43-4FA2-B843-8C2AFFCA8C71}" destId="{25BE3349-5C5B-47B6-9011-188A7D9C61DF}" srcOrd="1" destOrd="0" presId="urn:microsoft.com/office/officeart/2005/8/layout/radial5"/>
    <dgm:cxn modelId="{FD8F859B-B113-4892-9F04-7020D774AD08}" type="presOf" srcId="{872E1D1B-B6DD-49F7-86C1-C89988A6F9B2}" destId="{39C86441-A1FA-43F5-A982-C1F8D91D96F8}" srcOrd="0" destOrd="0" presId="urn:microsoft.com/office/officeart/2005/8/layout/radial5"/>
    <dgm:cxn modelId="{8A3FB9D3-98E3-420F-B548-E2B4F164CA34}" srcId="{3A775693-DBBD-4C2F-AFD5-E0A735AE8D4D}" destId="{BA9035DC-0387-4F48-9128-260E34C2A5DC}" srcOrd="3" destOrd="0" parTransId="{A6280320-92B7-470C-B91B-923997863DC7}" sibTransId="{6FD97E70-F0A9-4F13-A9BA-9F5D21ED27AF}"/>
    <dgm:cxn modelId="{FCA3F011-A803-4291-ADE2-14AB193567D4}" srcId="{3A775693-DBBD-4C2F-AFD5-E0A735AE8D4D}" destId="{EFC18DB1-7E8D-4AF4-8697-040B8878F578}" srcOrd="1" destOrd="0" parTransId="{872E1D1B-B6DD-49F7-86C1-C89988A6F9B2}" sibTransId="{DC8C675C-8080-4567-B48F-E4F62567625D}"/>
    <dgm:cxn modelId="{7B671CEE-B6DF-4DC2-B75F-8DF39D3EB786}" type="presOf" srcId="{BA9035DC-0387-4F48-9128-260E34C2A5DC}" destId="{13983552-4685-475A-8A14-847B93C80D18}" srcOrd="0" destOrd="0" presId="urn:microsoft.com/office/officeart/2005/8/layout/radial5"/>
    <dgm:cxn modelId="{D35F4553-B242-4409-B0A7-C04ACA517883}" type="presOf" srcId="{872E1D1B-B6DD-49F7-86C1-C89988A6F9B2}" destId="{35D7C380-4E94-428D-BA6E-34AE9CF5F1F0}" srcOrd="1" destOrd="0" presId="urn:microsoft.com/office/officeart/2005/8/layout/radial5"/>
    <dgm:cxn modelId="{CE689F05-37CC-4BDF-93F5-0F2734E4ED64}" type="presOf" srcId="{142E5C5B-28A6-4A6C-9A51-82F4F56DF159}" destId="{FC5CF18D-7959-40F1-925A-1AF037C64096}" srcOrd="0" destOrd="0" presId="urn:microsoft.com/office/officeart/2005/8/layout/radial5"/>
    <dgm:cxn modelId="{503C5D99-E3FF-48D2-AD04-E8FA995CE429}" type="presOf" srcId="{BD79F745-9319-4AAF-B4BF-0F20CDD7E9FF}" destId="{955247CE-73D9-4AB8-AC9E-8576120A2474}" srcOrd="0" destOrd="0" presId="urn:microsoft.com/office/officeart/2005/8/layout/radial5"/>
    <dgm:cxn modelId="{F359DECA-E562-4BF5-B64C-B47D61AFB16F}" type="presOf" srcId="{A6280320-92B7-470C-B91B-923997863DC7}" destId="{19B98D0A-9F89-49A4-8A65-63C943B4ADD6}" srcOrd="1" destOrd="0" presId="urn:microsoft.com/office/officeart/2005/8/layout/radial5"/>
    <dgm:cxn modelId="{B0BB6D8A-32C3-4959-9D6F-032C0FF8516A}" type="presParOf" srcId="{727B9089-C75B-46B3-85A5-AEA38562AD3F}" destId="{F1D8D2EA-4F35-4E92-8AE8-C7D1D1943EB8}" srcOrd="0" destOrd="0" presId="urn:microsoft.com/office/officeart/2005/8/layout/radial5"/>
    <dgm:cxn modelId="{C79A8D12-0409-452E-AAC0-1073C5750B4A}" type="presParOf" srcId="{727B9089-C75B-46B3-85A5-AEA38562AD3F}" destId="{955247CE-73D9-4AB8-AC9E-8576120A2474}" srcOrd="1" destOrd="0" presId="urn:microsoft.com/office/officeart/2005/8/layout/radial5"/>
    <dgm:cxn modelId="{CF529B30-D127-4BA0-B793-806FA278ED55}" type="presParOf" srcId="{955247CE-73D9-4AB8-AC9E-8576120A2474}" destId="{15139269-6DCB-4812-88D2-DC5FA53D0E4E}" srcOrd="0" destOrd="0" presId="urn:microsoft.com/office/officeart/2005/8/layout/radial5"/>
    <dgm:cxn modelId="{607CD7DD-42C7-488B-A30F-17C903E48055}" type="presParOf" srcId="{727B9089-C75B-46B3-85A5-AEA38562AD3F}" destId="{243591D0-BC58-4F48-8118-3D9420499A91}" srcOrd="2" destOrd="0" presId="urn:microsoft.com/office/officeart/2005/8/layout/radial5"/>
    <dgm:cxn modelId="{80DDE518-4220-4A5C-9031-0530BBB2F242}" type="presParOf" srcId="{727B9089-C75B-46B3-85A5-AEA38562AD3F}" destId="{39C86441-A1FA-43F5-A982-C1F8D91D96F8}" srcOrd="3" destOrd="0" presId="urn:microsoft.com/office/officeart/2005/8/layout/radial5"/>
    <dgm:cxn modelId="{6F4132E2-5A0B-4A3E-A752-B6402708A753}" type="presParOf" srcId="{39C86441-A1FA-43F5-A982-C1F8D91D96F8}" destId="{35D7C380-4E94-428D-BA6E-34AE9CF5F1F0}" srcOrd="0" destOrd="0" presId="urn:microsoft.com/office/officeart/2005/8/layout/radial5"/>
    <dgm:cxn modelId="{240D7B69-DD9D-4CF7-8278-CB061A9D01EE}" type="presParOf" srcId="{727B9089-C75B-46B3-85A5-AEA38562AD3F}" destId="{02AFB053-FF79-4DF1-BA51-F6EF6E0832DE}" srcOrd="4" destOrd="0" presId="urn:microsoft.com/office/officeart/2005/8/layout/radial5"/>
    <dgm:cxn modelId="{97013D6A-162A-4271-9A3E-6491D53E2EEC}" type="presParOf" srcId="{727B9089-C75B-46B3-85A5-AEA38562AD3F}" destId="{A6D4B2D7-1251-4712-A77D-244A1F99C012}" srcOrd="5" destOrd="0" presId="urn:microsoft.com/office/officeart/2005/8/layout/radial5"/>
    <dgm:cxn modelId="{673E00C1-1579-42CC-B291-905C0362BB8E}" type="presParOf" srcId="{A6D4B2D7-1251-4712-A77D-244A1F99C012}" destId="{25BE3349-5C5B-47B6-9011-188A7D9C61DF}" srcOrd="0" destOrd="0" presId="urn:microsoft.com/office/officeart/2005/8/layout/radial5"/>
    <dgm:cxn modelId="{0719332A-07A0-4152-97DE-CC19F23F5C1F}" type="presParOf" srcId="{727B9089-C75B-46B3-85A5-AEA38562AD3F}" destId="{FC5CF18D-7959-40F1-925A-1AF037C64096}" srcOrd="6" destOrd="0" presId="urn:microsoft.com/office/officeart/2005/8/layout/radial5"/>
    <dgm:cxn modelId="{12FEECBF-E06C-46AC-BBE7-FAACF8DCD932}" type="presParOf" srcId="{727B9089-C75B-46B3-85A5-AEA38562AD3F}" destId="{108E221C-1106-42CA-8117-16E51170922D}" srcOrd="7" destOrd="0" presId="urn:microsoft.com/office/officeart/2005/8/layout/radial5"/>
    <dgm:cxn modelId="{CBC4D7C2-1F1C-465B-88F9-F3B408929106}" type="presParOf" srcId="{108E221C-1106-42CA-8117-16E51170922D}" destId="{19B98D0A-9F89-49A4-8A65-63C943B4ADD6}" srcOrd="0" destOrd="0" presId="urn:microsoft.com/office/officeart/2005/8/layout/radial5"/>
    <dgm:cxn modelId="{6B1F0177-96C2-4F44-9592-950CED46AD04}" type="presParOf" srcId="{727B9089-C75B-46B3-85A5-AEA38562AD3F}" destId="{13983552-4685-475A-8A14-847B93C80D18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7EA3EC-C0D2-4394-81C2-59CAFF8DDED5}">
      <dsp:nvSpPr>
        <dsp:cNvPr id="0" name=""/>
        <dsp:cNvSpPr/>
      </dsp:nvSpPr>
      <dsp:spPr>
        <a:xfrm>
          <a:off x="4382243" y="0"/>
          <a:ext cx="2912801" cy="1718763"/>
        </a:xfrm>
        <a:custGeom>
          <a:avLst/>
          <a:gdLst/>
          <a:ahLst/>
          <a:cxnLst/>
          <a:rect l="0" t="0" r="0" b="0"/>
          <a:pathLst>
            <a:path>
              <a:moveTo>
                <a:pt x="0" y="1718763"/>
              </a:moveTo>
              <a:lnTo>
                <a:pt x="2912801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B09CE1-9F84-47A6-B31B-F00EEC5BF586}">
      <dsp:nvSpPr>
        <dsp:cNvPr id="0" name=""/>
        <dsp:cNvSpPr/>
      </dsp:nvSpPr>
      <dsp:spPr>
        <a:xfrm>
          <a:off x="4279700" y="2786082"/>
          <a:ext cx="1804679" cy="633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966"/>
              </a:lnTo>
              <a:lnTo>
                <a:pt x="1804679" y="63396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F88084-7BD7-471B-B3E9-FFD141DA5AB0}">
      <dsp:nvSpPr>
        <dsp:cNvPr id="0" name=""/>
        <dsp:cNvSpPr/>
      </dsp:nvSpPr>
      <dsp:spPr>
        <a:xfrm>
          <a:off x="4279700" y="2740362"/>
          <a:ext cx="18046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16368"/>
              </a:lnTo>
              <a:lnTo>
                <a:pt x="1804667" y="11636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C4283-6A6A-48CA-A4C1-77857416B766}">
      <dsp:nvSpPr>
        <dsp:cNvPr id="0" name=""/>
        <dsp:cNvSpPr/>
      </dsp:nvSpPr>
      <dsp:spPr>
        <a:xfrm>
          <a:off x="4279700" y="2293424"/>
          <a:ext cx="1804667" cy="492657"/>
        </a:xfrm>
        <a:custGeom>
          <a:avLst/>
          <a:gdLst/>
          <a:ahLst/>
          <a:cxnLst/>
          <a:rect l="0" t="0" r="0" b="0"/>
          <a:pathLst>
            <a:path>
              <a:moveTo>
                <a:pt x="0" y="492657"/>
              </a:moveTo>
              <a:lnTo>
                <a:pt x="180466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751BEB-EDED-4396-A525-46FE36476661}">
      <dsp:nvSpPr>
        <dsp:cNvPr id="0" name=""/>
        <dsp:cNvSpPr/>
      </dsp:nvSpPr>
      <dsp:spPr>
        <a:xfrm>
          <a:off x="4279700" y="1718763"/>
          <a:ext cx="102543" cy="603210"/>
        </a:xfrm>
        <a:custGeom>
          <a:avLst/>
          <a:gdLst/>
          <a:ahLst/>
          <a:cxnLst/>
          <a:rect l="0" t="0" r="0" b="0"/>
          <a:pathLst>
            <a:path>
              <a:moveTo>
                <a:pt x="102543" y="0"/>
              </a:moveTo>
              <a:lnTo>
                <a:pt x="102543" y="351408"/>
              </a:lnTo>
              <a:lnTo>
                <a:pt x="0" y="351408"/>
              </a:lnTo>
              <a:lnTo>
                <a:pt x="0" y="60321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003D0-342B-4F88-92B9-5D03A3D8B6BE}">
      <dsp:nvSpPr>
        <dsp:cNvPr id="0" name=""/>
        <dsp:cNvSpPr/>
      </dsp:nvSpPr>
      <dsp:spPr>
        <a:xfrm>
          <a:off x="1649516" y="0"/>
          <a:ext cx="2732726" cy="1718763"/>
        </a:xfrm>
        <a:custGeom>
          <a:avLst/>
          <a:gdLst/>
          <a:ahLst/>
          <a:cxnLst/>
          <a:rect l="0" t="0" r="0" b="0"/>
          <a:pathLst>
            <a:path>
              <a:moveTo>
                <a:pt x="2732726" y="1718763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9E2B45-D007-40FE-B544-1F5E08A47545}">
      <dsp:nvSpPr>
        <dsp:cNvPr id="0" name=""/>
        <dsp:cNvSpPr/>
      </dsp:nvSpPr>
      <dsp:spPr>
        <a:xfrm>
          <a:off x="3183185" y="519704"/>
          <a:ext cx="2398117" cy="1199058"/>
        </a:xfrm>
        <a:prstGeom prst="flowChartAlternateProcess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2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EDUCACIÓN PRIMARIA</a:t>
          </a:r>
          <a:endParaRPr lang="es-ES" sz="32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183185" y="519704"/>
        <a:ext cx="2398117" cy="1199058"/>
      </dsp:txXfrm>
    </dsp:sp>
    <dsp:sp modelId="{7CA5E2CA-62A2-4991-A22A-EECB45661A8F}">
      <dsp:nvSpPr>
        <dsp:cNvPr id="0" name=""/>
        <dsp:cNvSpPr/>
      </dsp:nvSpPr>
      <dsp:spPr>
        <a:xfrm>
          <a:off x="586383" y="0"/>
          <a:ext cx="2126267" cy="4716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CARÁCTER OBLIGATORIO</a:t>
          </a:r>
          <a:endParaRPr lang="es-ES" sz="1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6383" y="0"/>
        <a:ext cx="2126267" cy="471685"/>
      </dsp:txXfrm>
    </dsp:sp>
    <dsp:sp modelId="{78B24B27-E28F-4B19-B1A4-0E23DB83C100}">
      <dsp:nvSpPr>
        <dsp:cNvPr id="0" name=""/>
        <dsp:cNvSpPr/>
      </dsp:nvSpPr>
      <dsp:spPr>
        <a:xfrm>
          <a:off x="2951287" y="2321974"/>
          <a:ext cx="2656826" cy="46410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SEIS CURSO ACADEMICOS</a:t>
          </a:r>
          <a:endParaRPr lang="es-ES" sz="1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51287" y="2321974"/>
        <a:ext cx="2656826" cy="464107"/>
      </dsp:txXfrm>
    </dsp:sp>
    <dsp:sp modelId="{B4E94CF5-E32F-4E83-87C3-BF44A3488CF3}">
      <dsp:nvSpPr>
        <dsp:cNvPr id="0" name=""/>
        <dsp:cNvSpPr/>
      </dsp:nvSpPr>
      <dsp:spPr>
        <a:xfrm>
          <a:off x="6084367" y="2040705"/>
          <a:ext cx="2009358" cy="505439"/>
        </a:xfrm>
        <a:prstGeom prst="flowChartTerminator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u="sng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1ER CICLO: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1º Y 2º PRIMARIA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 dirty="0"/>
        </a:p>
      </dsp:txBody>
      <dsp:txXfrm>
        <a:off x="6084367" y="2040705"/>
        <a:ext cx="2009358" cy="505439"/>
      </dsp:txXfrm>
    </dsp:sp>
    <dsp:sp modelId="{6C5C6FC5-71F0-42CA-A685-0F4B4C704C1C}">
      <dsp:nvSpPr>
        <dsp:cNvPr id="0" name=""/>
        <dsp:cNvSpPr/>
      </dsp:nvSpPr>
      <dsp:spPr>
        <a:xfrm>
          <a:off x="6084367" y="2616553"/>
          <a:ext cx="2034730" cy="480354"/>
        </a:xfrm>
        <a:prstGeom prst="flowChartTerminator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u="sng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2º CICLO: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3º Y 4º PRIMARIA</a:t>
          </a:r>
        </a:p>
      </dsp:txBody>
      <dsp:txXfrm>
        <a:off x="6084367" y="2616553"/>
        <a:ext cx="2034730" cy="480354"/>
      </dsp:txXfrm>
    </dsp:sp>
    <dsp:sp modelId="{945320F6-49C8-4D69-9935-44AFFA2F3C8C}">
      <dsp:nvSpPr>
        <dsp:cNvPr id="0" name=""/>
        <dsp:cNvSpPr/>
      </dsp:nvSpPr>
      <dsp:spPr>
        <a:xfrm>
          <a:off x="6084379" y="3179870"/>
          <a:ext cx="2018399" cy="480354"/>
        </a:xfrm>
        <a:prstGeom prst="flowChartTerminator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u="sng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3er CICLO: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5º Y 6º PRIMARIA</a:t>
          </a:r>
        </a:p>
      </dsp:txBody>
      <dsp:txXfrm>
        <a:off x="6084379" y="3179870"/>
        <a:ext cx="2018399" cy="480354"/>
      </dsp:txXfrm>
    </dsp:sp>
    <dsp:sp modelId="{CDC6092F-BAFE-47F2-8C8B-DB63F3A71AEA}">
      <dsp:nvSpPr>
        <dsp:cNvPr id="0" name=""/>
        <dsp:cNvSpPr/>
      </dsp:nvSpPr>
      <dsp:spPr>
        <a:xfrm>
          <a:off x="6269586" y="0"/>
          <a:ext cx="2050918" cy="49227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CARÁCTER GRATUITO</a:t>
          </a:r>
          <a:endParaRPr lang="es-ES" sz="1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269586" y="0"/>
        <a:ext cx="2050918" cy="4922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D8D2EA-4F35-4E92-8AE8-C7D1D1943EB8}">
      <dsp:nvSpPr>
        <dsp:cNvPr id="0" name=""/>
        <dsp:cNvSpPr/>
      </dsp:nvSpPr>
      <dsp:spPr>
        <a:xfrm>
          <a:off x="2760514" y="1740031"/>
          <a:ext cx="2682300" cy="1857109"/>
        </a:xfrm>
        <a:prstGeom prst="star7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EDUCACION PRIMARIA</a:t>
          </a:r>
          <a:endParaRPr lang="es-ES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60514" y="1740031"/>
        <a:ext cx="2682300" cy="1857109"/>
      </dsp:txXfrm>
    </dsp:sp>
    <dsp:sp modelId="{955247CE-73D9-4AB8-AC9E-8576120A2474}">
      <dsp:nvSpPr>
        <dsp:cNvPr id="0" name=""/>
        <dsp:cNvSpPr/>
      </dsp:nvSpPr>
      <dsp:spPr>
        <a:xfrm rot="16200000">
          <a:off x="3959645" y="1234185"/>
          <a:ext cx="284038" cy="49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6200000">
        <a:off x="3959645" y="1234185"/>
        <a:ext cx="284038" cy="491847"/>
      </dsp:txXfrm>
    </dsp:sp>
    <dsp:sp modelId="{243591D0-BC58-4F48-8118-3D9420499A91}">
      <dsp:nvSpPr>
        <dsp:cNvPr id="0" name=""/>
        <dsp:cNvSpPr/>
      </dsp:nvSpPr>
      <dsp:spPr>
        <a:xfrm>
          <a:off x="3244411" y="84606"/>
          <a:ext cx="1714506" cy="111950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DESARROLLO PERSONAL</a:t>
          </a:r>
          <a:endParaRPr lang="es-ES" sz="16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44411" y="84606"/>
        <a:ext cx="1714506" cy="1119502"/>
      </dsp:txXfrm>
    </dsp:sp>
    <dsp:sp modelId="{39C86441-A1FA-43F5-A982-C1F8D91D96F8}">
      <dsp:nvSpPr>
        <dsp:cNvPr id="0" name=""/>
        <dsp:cNvSpPr/>
      </dsp:nvSpPr>
      <dsp:spPr>
        <a:xfrm rot="21579426">
          <a:off x="5550209" y="2413218"/>
          <a:ext cx="258853" cy="49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21579426">
        <a:off x="5550209" y="2413218"/>
        <a:ext cx="258853" cy="491847"/>
      </dsp:txXfrm>
    </dsp:sp>
    <dsp:sp modelId="{02AFB053-FF79-4DF1-BA51-F6EF6E0832DE}">
      <dsp:nvSpPr>
        <dsp:cNvPr id="0" name=""/>
        <dsp:cNvSpPr/>
      </dsp:nvSpPr>
      <dsp:spPr>
        <a:xfrm>
          <a:off x="5931117" y="2071705"/>
          <a:ext cx="1843211" cy="116083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HABILIDADES CULTURALES BASICAS</a:t>
          </a:r>
          <a:endParaRPr lang="es-ES" sz="16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31117" y="2071705"/>
        <a:ext cx="1843211" cy="1160831"/>
      </dsp:txXfrm>
    </dsp:sp>
    <dsp:sp modelId="{A6D4B2D7-1251-4712-A77D-244A1F99C012}">
      <dsp:nvSpPr>
        <dsp:cNvPr id="0" name=""/>
        <dsp:cNvSpPr/>
      </dsp:nvSpPr>
      <dsp:spPr>
        <a:xfrm rot="5400000">
          <a:off x="4002987" y="3531816"/>
          <a:ext cx="197355" cy="49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5400000">
        <a:off x="4002987" y="3531816"/>
        <a:ext cx="197355" cy="491847"/>
      </dsp:txXfrm>
    </dsp:sp>
    <dsp:sp modelId="{FC5CF18D-7959-40F1-925A-1AF037C64096}">
      <dsp:nvSpPr>
        <dsp:cNvPr id="0" name=""/>
        <dsp:cNvSpPr/>
      </dsp:nvSpPr>
      <dsp:spPr>
        <a:xfrm>
          <a:off x="3231276" y="3969509"/>
          <a:ext cx="1740777" cy="144660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HABILIDADES SOCIALES</a:t>
          </a:r>
          <a:endParaRPr lang="es-ES" sz="16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31276" y="3969509"/>
        <a:ext cx="1740777" cy="1446609"/>
      </dsp:txXfrm>
    </dsp:sp>
    <dsp:sp modelId="{108E221C-1106-42CA-8117-16E51170922D}">
      <dsp:nvSpPr>
        <dsp:cNvPr id="0" name=""/>
        <dsp:cNvSpPr/>
      </dsp:nvSpPr>
      <dsp:spPr>
        <a:xfrm rot="10773999">
          <a:off x="2309621" y="2435011"/>
          <a:ext cx="318693" cy="4918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/>
        </a:p>
      </dsp:txBody>
      <dsp:txXfrm rot="10773999">
        <a:off x="2309621" y="2435011"/>
        <a:ext cx="318693" cy="491847"/>
      </dsp:txXfrm>
    </dsp:sp>
    <dsp:sp modelId="{13983552-4685-475A-8A14-847B93C80D18}">
      <dsp:nvSpPr>
        <dsp:cNvPr id="0" name=""/>
        <dsp:cNvSpPr/>
      </dsp:nvSpPr>
      <dsp:spPr>
        <a:xfrm>
          <a:off x="368685" y="2071702"/>
          <a:ext cx="1790670" cy="123669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</a:t>
          </a:r>
          <a:endParaRPr lang="es-ES" sz="16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8685" y="2071702"/>
        <a:ext cx="1790670" cy="1236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57788-8629-4953-8C9B-87910F042EB0}" type="datetimeFigureOut">
              <a:rPr lang="es-ES" smtClean="0"/>
              <a:t>16/03/2010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39F27-C1D3-4302-8A37-CA07495D927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57224" y="2000240"/>
            <a:ext cx="7500990" cy="280076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ESQUEMA:</a:t>
            </a:r>
          </a:p>
          <a:p>
            <a:pPr algn="ctr"/>
            <a:r>
              <a:rPr lang="es-ES_tradnl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REAL DECRETO</a:t>
            </a:r>
            <a:endParaRPr lang="es-E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5 Imagen" descr="http://www-en.us.es/cna/marca_universidad_de_sevilla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142852"/>
            <a:ext cx="1552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488" y="5857892"/>
            <a:ext cx="60721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DPTO. EDUCACI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FISICA Y DEPORTE</a:t>
            </a:r>
            <a:endParaRPr kumimoji="0" lang="es-ES" sz="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ASIGNATURA: FUNDAMENTOS DE LA EDUCACI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FISICA</a:t>
            </a:r>
            <a:endParaRPr kumimoji="0" lang="es-ES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</a:rPr>
              <a:t>PROFESOR: OSCAR DEL CASTILLO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endParaRPr kumimoji="0" lang="es-ES" sz="1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1071546"/>
          <a:ext cx="8929718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Rectángulo"/>
          <p:cNvSpPr/>
          <p:nvPr/>
        </p:nvSpPr>
        <p:spPr>
          <a:xfrm>
            <a:off x="1071538" y="0"/>
            <a:ext cx="71045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dirty="0" smtClean="0">
                <a:ln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PRINCIPIOS</a:t>
            </a:r>
            <a:r>
              <a:rPr lang="es-ES" sz="54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5400" b="1" cap="all" dirty="0" smtClean="0">
                <a:ln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GENERALES</a:t>
            </a:r>
            <a:endParaRPr lang="es-ES" sz="5400" b="1" cap="all" dirty="0">
              <a:ln/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0" name="9 Botón de acción: Información">
            <a:hlinkClick r:id="" action="ppaction://noaction" highlightClick="1"/>
          </p:cNvPr>
          <p:cNvSpPr/>
          <p:nvPr/>
        </p:nvSpPr>
        <p:spPr>
          <a:xfrm>
            <a:off x="8501090" y="3571876"/>
            <a:ext cx="500098" cy="500066"/>
          </a:xfrm>
          <a:prstGeom prst="actionButtonInformat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s-ES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11 Cerrar llave"/>
          <p:cNvSpPr/>
          <p:nvPr/>
        </p:nvSpPr>
        <p:spPr>
          <a:xfrm>
            <a:off x="8001024" y="2786058"/>
            <a:ext cx="428628" cy="2143140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 redondeado"/>
          <p:cNvSpPr/>
          <p:nvPr/>
        </p:nvSpPr>
        <p:spPr>
          <a:xfrm>
            <a:off x="285720" y="5286388"/>
            <a:ext cx="6143668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ES_tradnl" sz="1400" dirty="0"/>
          </a:p>
          <a:p>
            <a:pPr algn="just">
              <a:buFont typeface="Wingdings" pitchFamily="2" charset="2"/>
              <a:buChar char="Ø"/>
            </a:pPr>
            <a:r>
              <a:rPr lang="es-ES_tradnl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GENERALMENTE, LOS NIÑOS SE INCORPORAN CON 6 AÑOS, EXCEPTO POR</a:t>
            </a:r>
          </a:p>
          <a:p>
            <a:pPr algn="just"/>
            <a:r>
              <a:rPr lang="es-ES_tradnl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CAUSA DE FUERZA MAYOR ( ENFERMEDAD).</a:t>
            </a:r>
          </a:p>
          <a:p>
            <a:pPr algn="just">
              <a:buFont typeface="Wingdings" pitchFamily="2" charset="2"/>
              <a:buChar char="Ø"/>
            </a:pPr>
            <a:r>
              <a:rPr lang="es-ES_tradnl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LOS CICLOS TIENEN CARÁCTER GLOBAL (PARA TODOS) E INTEGRADOR</a:t>
            </a:r>
          </a:p>
          <a:p>
            <a:pPr algn="just"/>
            <a:r>
              <a:rPr lang="es-ES_tradnl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( INTRODUCIR AL NIÑO EN EL ENTORNO)</a:t>
            </a:r>
            <a:endParaRPr lang="es-ES_tradnl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sp>
        <p:nvSpPr>
          <p:cNvPr id="14" name="13 Botón de acción: Información">
            <a:hlinkClick r:id="" action="ppaction://noaction" highlightClick="1"/>
          </p:cNvPr>
          <p:cNvSpPr/>
          <p:nvPr/>
        </p:nvSpPr>
        <p:spPr>
          <a:xfrm>
            <a:off x="5786446" y="5929330"/>
            <a:ext cx="500098" cy="500066"/>
          </a:xfrm>
          <a:prstGeom prst="actionButtonInformat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s-ES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965423" y="0"/>
            <a:ext cx="33167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dirty="0" smtClean="0">
                <a:ln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FINALIDAD</a:t>
            </a:r>
            <a:endParaRPr lang="es-ES" sz="5400" b="1" cap="all" dirty="0">
              <a:ln/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11" name="10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15 Conector recto de flecha"/>
          <p:cNvCxnSpPr/>
          <p:nvPr/>
        </p:nvCxnSpPr>
        <p:spPr>
          <a:xfrm rot="5400000">
            <a:off x="7072330" y="471488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rot="10800000">
            <a:off x="2714612" y="564357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18 Rectángulo redondeado"/>
          <p:cNvSpPr/>
          <p:nvPr/>
        </p:nvSpPr>
        <p:spPr>
          <a:xfrm>
            <a:off x="500034" y="5286388"/>
            <a:ext cx="2143140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400" dirty="0" smtClean="0"/>
              <a:t>HABITOS DE TRABAJO, ESTUDIO, SENTIDO ARTISTICO, CREATIVIDAD, EFECTIVIDAD.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6357950" y="5072074"/>
            <a:ext cx="2143140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400" dirty="0" smtClean="0"/>
              <a:t>EXPRESIÓN, COMPRESIÓN ORAL, LECTURA, ESCRITURA, CÁLCULO.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 smtClean="0">
                <a:latin typeface="Arial" pitchFamily="34" charset="0"/>
                <a:cs typeface="Arial" pitchFamily="34" charset="0"/>
              </a:rPr>
              <a:t>EXPOSICIÓN REALIZADA 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 POR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: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00034" y="1357298"/>
            <a:ext cx="8208102" cy="473870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E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VÍCTOR </a:t>
            </a:r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MANUEL MUÑOZ ÁVILA</a:t>
            </a:r>
          </a:p>
          <a:p>
            <a:pPr algn="ctr">
              <a:buNone/>
            </a:pPr>
            <a:r>
              <a:rPr lang="es-ES_tradn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JUAN CARLOS ALONSO ORTIZ</a:t>
            </a:r>
          </a:p>
          <a:p>
            <a:pPr algn="ctr">
              <a:buNone/>
            </a:pPr>
            <a:r>
              <a:rPr lang="es-ES_tradn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JOSE ANTONIO GARCIA </a:t>
            </a:r>
            <a:r>
              <a:rPr lang="es-ES_tradn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DIAZ</a:t>
            </a:r>
          </a:p>
          <a:p>
            <a:pPr algn="ctr">
              <a:buNone/>
            </a:pPr>
            <a:r>
              <a:rPr lang="es-ES_tradn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EUGENIO NAVARRO BOJE</a:t>
            </a:r>
            <a:endParaRPr lang="es-ES_tradnl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ES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CURSO </a:t>
            </a:r>
            <a:r>
              <a:rPr lang="es-ES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09/10</a:t>
            </a:r>
            <a:endParaRPr lang="es-ES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ES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1º EF2-C1-T</a:t>
            </a:r>
            <a:endParaRPr lang="es-ES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http://sites.google.com/a/glm.edu.co/educacion-fisica-ceci/_/rsrc/1221243378019/Home/kinder/ni%C3%B1o%20corre.bmp?height=250&amp;width=6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4071942"/>
            <a:ext cx="2381250" cy="23812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RUEGOS Y PREGUNTAS…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0034" y="2428868"/>
            <a:ext cx="4786346" cy="35719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ES" sz="8000" dirty="0" smtClean="0">
                <a:solidFill>
                  <a:srgbClr val="FF0000"/>
                </a:solidFill>
              </a:rPr>
              <a:t>MUCHAS</a:t>
            </a:r>
          </a:p>
          <a:p>
            <a:pPr algn="ctr">
              <a:buNone/>
            </a:pPr>
            <a:r>
              <a:rPr lang="es-ES" sz="8000" dirty="0" smtClean="0">
                <a:solidFill>
                  <a:srgbClr val="FF0000"/>
                </a:solidFill>
              </a:rPr>
              <a:t>GRACIAS</a:t>
            </a:r>
            <a:endParaRPr lang="es-ES" sz="8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victor\Configuración local\Archivos temporales de Internet\Content.IE5\MH34XAPU\MCj0089048000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929322" y="1500174"/>
            <a:ext cx="2820199" cy="496535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160</Words>
  <Application>Microsoft Office PowerPoint</Application>
  <PresentationFormat>Presentación en pantalla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EXPOSICIÓN REALIZADA  POR:</vt:lpstr>
      <vt:lpstr>RUEGOS Y PREGUNTAS…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9</cp:revision>
  <dcterms:created xsi:type="dcterms:W3CDTF">2010-03-16T16:55:42Z</dcterms:created>
  <dcterms:modified xsi:type="dcterms:W3CDTF">2010-03-16T18:13:23Z</dcterms:modified>
</cp:coreProperties>
</file>