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D0552-2F41-4AF9-B564-D5987BAB321D}" type="datetimeFigureOut">
              <a:rPr lang="es-ES_tradnl" smtClean="0"/>
              <a:pPr/>
              <a:t>21/03/2010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1F7C2-5140-4270-B750-EAA1EE2C97DD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1F7C2-5140-4270-B750-EAA1EE2C97DD}" type="slidenum">
              <a:rPr lang="es-ES_tradnl" smtClean="0"/>
              <a:pPr/>
              <a:t>1</a:t>
            </a:fld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1F7C2-5140-4270-B750-EAA1EE2C97DD}" type="slidenum">
              <a:rPr lang="es-ES_tradnl" smtClean="0"/>
              <a:pPr/>
              <a:t>2</a:t>
            </a:fld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1F7C2-5140-4270-B750-EAA1EE2C97DD}" type="slidenum">
              <a:rPr lang="es-ES_tradnl" smtClean="0"/>
              <a:pPr/>
              <a:t>3</a:t>
            </a:fld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1F7C2-5140-4270-B750-EAA1EE2C97DD}" type="slidenum">
              <a:rPr lang="es-ES_tradnl" smtClean="0"/>
              <a:pPr/>
              <a:t>4</a:t>
            </a:fld>
            <a:endParaRPr lang="es-ES_trad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1F7C2-5140-4270-B750-EAA1EE2C97DD}" type="slidenum">
              <a:rPr lang="es-ES_tradnl" smtClean="0"/>
              <a:pPr/>
              <a:t>5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21/03/2010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21/03/2010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21/03/2010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21/03/2010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21/03/2010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21/03/2010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21/03/2010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21/03/2010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21/03/2010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21/03/2010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21/03/2010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21/03/2010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_tradnl" i="1" u="sng" dirty="0" smtClean="0"/>
              <a:t>AREAS DE CONOCIMIENTO</a:t>
            </a:r>
            <a:r>
              <a:rPr lang="es-ES_tradnl" i="1" u="sng" dirty="0" smtClean="0"/>
              <a:t>:</a:t>
            </a:r>
          </a:p>
          <a:p>
            <a:pPr>
              <a:buNone/>
            </a:pPr>
            <a:endParaRPr lang="es-ES_tradnl" i="1" u="sng" dirty="0" smtClean="0"/>
          </a:p>
          <a:p>
            <a:r>
              <a:rPr lang="es-ES_tradnl" dirty="0" smtClean="0"/>
              <a:t>CONOCIMIENTO DEL </a:t>
            </a:r>
            <a:r>
              <a:rPr lang="es-ES_tradnl" dirty="0" smtClean="0"/>
              <a:t>MEDIO.</a:t>
            </a:r>
            <a:endParaRPr lang="es-ES_tradnl" dirty="0" smtClean="0"/>
          </a:p>
          <a:p>
            <a:r>
              <a:rPr lang="es-ES_tradnl" dirty="0" smtClean="0"/>
              <a:t>EDUCACIÓN </a:t>
            </a:r>
            <a:r>
              <a:rPr lang="es-ES_tradnl" dirty="0" smtClean="0"/>
              <a:t>ARTISTICA.</a:t>
            </a:r>
            <a:endParaRPr lang="es-ES_tradnl" dirty="0" smtClean="0"/>
          </a:p>
          <a:p>
            <a:r>
              <a:rPr lang="es-ES_tradnl" dirty="0" smtClean="0">
                <a:solidFill>
                  <a:srgbClr val="FF0000"/>
                </a:solidFill>
              </a:rPr>
              <a:t>EDUCACIÓN </a:t>
            </a:r>
            <a:r>
              <a:rPr lang="es-ES_tradnl" dirty="0" smtClean="0">
                <a:solidFill>
                  <a:srgbClr val="FF0000"/>
                </a:solidFill>
              </a:rPr>
              <a:t>FÍSICA.</a:t>
            </a:r>
            <a:endParaRPr lang="es-ES_tradnl" dirty="0" smtClean="0">
              <a:solidFill>
                <a:srgbClr val="FF0000"/>
              </a:solidFill>
            </a:endParaRPr>
          </a:p>
          <a:p>
            <a:r>
              <a:rPr lang="es-ES_tradnl" dirty="0" smtClean="0"/>
              <a:t>LENGUA CASTELLANA Y </a:t>
            </a:r>
            <a:r>
              <a:rPr lang="es-ES_tradnl" dirty="0" smtClean="0"/>
              <a:t>LITERATURA.</a:t>
            </a:r>
            <a:endParaRPr lang="es-ES_tradnl" dirty="0" smtClean="0"/>
          </a:p>
          <a:p>
            <a:r>
              <a:rPr lang="es-ES_tradnl" dirty="0" smtClean="0"/>
              <a:t>LENGUA </a:t>
            </a:r>
            <a:r>
              <a:rPr lang="es-ES_tradnl" dirty="0" smtClean="0"/>
              <a:t>EXTRANJERA.</a:t>
            </a:r>
            <a:endParaRPr lang="es-ES_tradnl" dirty="0" smtClean="0"/>
          </a:p>
          <a:p>
            <a:r>
              <a:rPr lang="es-ES_tradnl" smtClean="0"/>
              <a:t>MATEMATICAS.</a:t>
            </a:r>
            <a:endParaRPr lang="es-ES_tradnl" dirty="0" smtClean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REAL DECRETO 1513\2006</a:t>
            </a:r>
            <a:br>
              <a:rPr lang="es-ES_tradnl" dirty="0" smtClean="0"/>
            </a:br>
            <a:r>
              <a:rPr lang="es-ES_tradnl" dirty="0" smtClean="0"/>
              <a:t>¿Qué </a:t>
            </a:r>
            <a:r>
              <a:rPr lang="es-ES_tradnl" dirty="0" smtClean="0"/>
              <a:t>enseñar?</a:t>
            </a:r>
            <a:endParaRPr lang="es-ES_trad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_tradnl" sz="2800" i="1" u="sng" dirty="0" smtClean="0"/>
              <a:t>DECRETO 1513/2006. </a:t>
            </a:r>
            <a:r>
              <a:rPr lang="es-ES_tradnl" sz="2800" i="1" u="sng" dirty="0" smtClean="0"/>
              <a:t>¿QUE ENSEÑAR?</a:t>
            </a:r>
          </a:p>
          <a:p>
            <a:r>
              <a:rPr lang="es-ES_tradnl" sz="2800" dirty="0" smtClean="0"/>
              <a:t>INTRODUCCIÓN.</a:t>
            </a:r>
          </a:p>
          <a:p>
            <a:r>
              <a:rPr lang="es-ES_tradnl" sz="2800" dirty="0" smtClean="0"/>
              <a:t>ART 4. AREAS DE CONOCIMIENTO</a:t>
            </a:r>
          </a:p>
          <a:p>
            <a:r>
              <a:rPr lang="es-ES_tradnl" sz="2800" dirty="0" smtClean="0"/>
              <a:t>ART5. EL CURRICULO</a:t>
            </a:r>
          </a:p>
          <a:p>
            <a:r>
              <a:rPr lang="es-ES_tradnl" sz="2800" dirty="0" smtClean="0"/>
              <a:t>ART 6. COMPETENCIAS BÁSICAS</a:t>
            </a:r>
          </a:p>
          <a:p>
            <a:r>
              <a:rPr lang="es-ES_tradnl" sz="2800" dirty="0" smtClean="0"/>
              <a:t>ART 7. OBJETIVOS, CONTENIDOS Y CRITERIOS DE EVALUACIÓN. </a:t>
            </a:r>
            <a:r>
              <a:rPr lang="es-ES_tradnl" sz="2800" dirty="0" smtClean="0">
                <a:solidFill>
                  <a:srgbClr val="FF0000"/>
                </a:solidFill>
              </a:rPr>
              <a:t>ANEXO II. AREAS DE CONOCIMIENTOS</a:t>
            </a:r>
            <a:endParaRPr lang="es-ES_tradnl" sz="2800" dirty="0">
              <a:solidFill>
                <a:srgbClr val="FF0000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EDUCACIÓN FISICA</a:t>
            </a:r>
            <a:endParaRPr lang="es-ES_trad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s-ES_tradnl" sz="2400" dirty="0" smtClean="0"/>
          </a:p>
          <a:p>
            <a:pPr>
              <a:buNone/>
            </a:pPr>
            <a:r>
              <a:rPr lang="es-ES_tradnl" sz="2400" dirty="0" smtClean="0"/>
              <a:t>                                                     EL CUERPO</a:t>
            </a:r>
          </a:p>
          <a:p>
            <a:pPr>
              <a:buNone/>
            </a:pPr>
            <a:endParaRPr lang="es-ES_tradnl" sz="2400" dirty="0" smtClean="0"/>
          </a:p>
          <a:p>
            <a:pPr>
              <a:buNone/>
            </a:pPr>
            <a:r>
              <a:rPr lang="es-ES_tradnl" sz="2400" dirty="0" smtClean="0"/>
              <a:t>     </a:t>
            </a:r>
            <a:r>
              <a:rPr lang="es-ES_tradnl" sz="2400" dirty="0" smtClean="0">
                <a:solidFill>
                  <a:srgbClr val="FF0000"/>
                </a:solidFill>
              </a:rPr>
              <a:t>ACCION EDUCATIVA</a:t>
            </a:r>
          </a:p>
          <a:p>
            <a:endParaRPr lang="es-ES_tradnl" sz="2400" dirty="0" smtClean="0"/>
          </a:p>
          <a:p>
            <a:pPr>
              <a:buNone/>
            </a:pPr>
            <a:r>
              <a:rPr lang="es-ES_tradnl" sz="2400" dirty="0" smtClean="0"/>
              <a:t> </a:t>
            </a:r>
            <a:r>
              <a:rPr lang="es-ES_tradnl" sz="2400" dirty="0" smtClean="0"/>
              <a:t>                                                   </a:t>
            </a:r>
            <a:r>
              <a:rPr lang="es-ES_tradnl" sz="2200" dirty="0" smtClean="0"/>
              <a:t>LA MOTRICIDAD HUMANA</a:t>
            </a:r>
          </a:p>
          <a:p>
            <a:pPr algn="just">
              <a:buNone/>
            </a:pPr>
            <a:r>
              <a:rPr lang="es-ES_tradnl" sz="2400" dirty="0" smtClean="0"/>
              <a:t>    </a:t>
            </a:r>
          </a:p>
          <a:p>
            <a:pPr algn="just">
              <a:buNone/>
            </a:pPr>
            <a:r>
              <a:rPr lang="es-ES_tradnl" sz="2400" dirty="0" smtClean="0">
                <a:solidFill>
                  <a:srgbClr val="FF0000"/>
                </a:solidFill>
              </a:rPr>
              <a:t>AREA </a:t>
            </a:r>
            <a:r>
              <a:rPr lang="es-ES_tradnl" sz="2400" dirty="0" smtClean="0">
                <a:solidFill>
                  <a:srgbClr val="FF0000"/>
                </a:solidFill>
              </a:rPr>
              <a:t>DEL CURRICULUM ESCOLAR</a:t>
            </a:r>
            <a:r>
              <a:rPr lang="es-ES_tradnl" sz="2400" dirty="0" smtClean="0">
                <a:solidFill>
                  <a:srgbClr val="FF0000"/>
                </a:solidFill>
              </a:rPr>
              <a:t>:</a:t>
            </a:r>
          </a:p>
          <a:p>
            <a:pPr algn="just">
              <a:buNone/>
            </a:pPr>
            <a:r>
              <a:rPr lang="es-ES" sz="2400" dirty="0" smtClean="0"/>
              <a:t>     Orientada </a:t>
            </a:r>
            <a:r>
              <a:rPr lang="es-ES" sz="2400" dirty="0" smtClean="0"/>
              <a:t>para el conocimiento, desarrollo, adquisición de destrezas y habilidades  corporales motoras del individuo y crear una perfecta adaptación al medio físico-social, permaneciendo sensible a los cambios sociales.</a:t>
            </a:r>
          </a:p>
          <a:p>
            <a:pPr>
              <a:buNone/>
            </a:pPr>
            <a:endParaRPr lang="es-ES_tradnl" sz="2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EDUCACIÓN </a:t>
            </a:r>
            <a:r>
              <a:rPr lang="es-ES_tradnl" dirty="0" smtClean="0"/>
              <a:t>FÍSICA (anexo II)</a:t>
            </a:r>
            <a:endParaRPr lang="es-ES_tradnl" dirty="0"/>
          </a:p>
        </p:txBody>
      </p:sp>
      <p:cxnSp>
        <p:nvCxnSpPr>
          <p:cNvPr id="30" name="29 Conector recto de flecha"/>
          <p:cNvCxnSpPr/>
          <p:nvPr/>
        </p:nvCxnSpPr>
        <p:spPr>
          <a:xfrm>
            <a:off x="4071934" y="2571744"/>
            <a:ext cx="1071570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/>
          <p:nvPr/>
        </p:nvCxnSpPr>
        <p:spPr>
          <a:xfrm flipV="1">
            <a:off x="4071934" y="1857364"/>
            <a:ext cx="1143008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s-ES_tradnl" sz="2000" dirty="0" smtClean="0">
                <a:latin typeface="+mj-lt"/>
              </a:rPr>
              <a:t>DAR RESPUESTA A LOS ACELERADOS CAMBIOS DE LA </a:t>
            </a:r>
            <a:r>
              <a:rPr lang="es-ES_tradnl" sz="2000" dirty="0" smtClean="0">
                <a:latin typeface="+mj-lt"/>
              </a:rPr>
              <a:t>SOCIEDAD.</a:t>
            </a:r>
            <a:endParaRPr lang="es-ES_tradnl" sz="2000" dirty="0" smtClean="0"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es-ES_tradnl" sz="2000" dirty="0" smtClean="0">
                <a:latin typeface="+mj-lt"/>
              </a:rPr>
              <a:t>BIENESTAR </a:t>
            </a:r>
            <a:r>
              <a:rPr lang="es-ES_tradnl" sz="2000" dirty="0" smtClean="0">
                <a:latin typeface="+mj-lt"/>
              </a:rPr>
              <a:t>PERSONAL.</a:t>
            </a:r>
            <a:endParaRPr lang="es-ES_tradnl" sz="2000" dirty="0" smtClean="0"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es-ES_tradnl" sz="2000" dirty="0" smtClean="0">
                <a:latin typeface="+mj-lt"/>
              </a:rPr>
              <a:t>PROMOVER UNA VIDA </a:t>
            </a:r>
            <a:r>
              <a:rPr lang="es-ES_tradnl" sz="2000" dirty="0" smtClean="0">
                <a:latin typeface="+mj-lt"/>
              </a:rPr>
              <a:t>SALUDABLE.</a:t>
            </a:r>
            <a:endParaRPr lang="es-ES_tradnl" sz="2000" dirty="0" smtClean="0"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es-ES_tradnl" sz="2000" dirty="0" smtClean="0">
                <a:latin typeface="+mj-lt"/>
              </a:rPr>
              <a:t>HABITOS DE VIDA </a:t>
            </a:r>
            <a:r>
              <a:rPr lang="es-ES_tradnl" sz="2000" dirty="0" smtClean="0">
                <a:latin typeface="+mj-lt"/>
              </a:rPr>
              <a:t>SALUDABLE.</a:t>
            </a:r>
            <a:endParaRPr lang="es-ES_tradnl" sz="2000" dirty="0" smtClean="0"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es-ES_tradnl" sz="2000" dirty="0" smtClean="0">
                <a:latin typeface="+mj-lt"/>
              </a:rPr>
              <a:t>MEJORA DE LA </a:t>
            </a:r>
            <a:r>
              <a:rPr lang="es-ES_tradnl" sz="2000" dirty="0" smtClean="0">
                <a:latin typeface="+mj-lt"/>
              </a:rPr>
              <a:t>AUTOESTIMA.</a:t>
            </a:r>
            <a:endParaRPr lang="es-ES_tradnl" sz="2000" dirty="0" smtClean="0"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es-ES_tradnl" sz="2000" dirty="0" smtClean="0">
                <a:latin typeface="+mj-lt"/>
              </a:rPr>
              <a:t>DESARROLLO Y ADQUICISION DE HABILIDADES Y </a:t>
            </a:r>
            <a:r>
              <a:rPr lang="es-ES_tradnl" sz="2000" dirty="0" smtClean="0">
                <a:latin typeface="+mj-lt"/>
              </a:rPr>
              <a:t>DESTREZAS.</a:t>
            </a:r>
            <a:endParaRPr lang="es-ES_tradnl" sz="2000" dirty="0" smtClean="0"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es-ES_tradnl" sz="2000" dirty="0" smtClean="0">
                <a:latin typeface="+mj-lt"/>
              </a:rPr>
              <a:t>DESARROLLO DE LAS CAPACIDADES COGNITIVAS, FÍSICAS, EMOCIONALES.</a:t>
            </a:r>
          </a:p>
          <a:p>
            <a:pPr>
              <a:lnSpc>
                <a:spcPct val="200000"/>
              </a:lnSpc>
            </a:pPr>
            <a:r>
              <a:rPr lang="es-ES_tradnl" sz="2000" dirty="0" smtClean="0">
                <a:latin typeface="+mj-lt"/>
              </a:rPr>
              <a:t>EDUCACIÓN EN </a:t>
            </a:r>
            <a:r>
              <a:rPr lang="es-ES_tradnl" sz="2000" dirty="0" smtClean="0">
                <a:latin typeface="+mj-lt"/>
              </a:rPr>
              <a:t>VALORES.</a:t>
            </a:r>
            <a:endParaRPr lang="es-ES_tradnl" sz="2000" dirty="0" smtClean="0"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es-ES_tradnl" sz="2000" dirty="0" smtClean="0">
                <a:latin typeface="+mj-lt"/>
              </a:rPr>
              <a:t>EDUCACIÓN PARA LA </a:t>
            </a:r>
            <a:r>
              <a:rPr lang="es-ES_tradnl" sz="2000" dirty="0" smtClean="0">
                <a:latin typeface="+mj-lt"/>
              </a:rPr>
              <a:t>SALUD.</a:t>
            </a:r>
            <a:endParaRPr lang="es-ES_tradnl" sz="2000" dirty="0">
              <a:latin typeface="+mj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OBJETIVOS DE LA E.F.</a:t>
            </a:r>
            <a:endParaRPr lang="es-ES_tradn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_tradnl" i="1" u="sng" dirty="0" smtClean="0"/>
              <a:t>BLOQUES decreto 1513\2006 anexo II:</a:t>
            </a:r>
          </a:p>
          <a:p>
            <a:pPr>
              <a:buNone/>
            </a:pPr>
            <a:endParaRPr lang="es-ES_tradnl" i="1" u="sng" dirty="0" smtClean="0"/>
          </a:p>
          <a:p>
            <a:r>
              <a:rPr lang="es-ES" sz="2400" dirty="0" smtClean="0"/>
              <a:t>Bloque 1º imagen y percepción.</a:t>
            </a:r>
          </a:p>
          <a:p>
            <a:r>
              <a:rPr lang="es-ES" sz="2400" dirty="0" smtClean="0"/>
              <a:t>Bloque 2º habilidades </a:t>
            </a:r>
            <a:r>
              <a:rPr lang="es-ES" sz="2400" dirty="0" smtClean="0"/>
              <a:t>motrices.</a:t>
            </a:r>
            <a:endParaRPr lang="es-ES" sz="2400" dirty="0" smtClean="0"/>
          </a:p>
          <a:p>
            <a:r>
              <a:rPr lang="es-ES" sz="2400" dirty="0" smtClean="0"/>
              <a:t>Bloque 3º actividad  física artística-expresivas.</a:t>
            </a:r>
          </a:p>
          <a:p>
            <a:r>
              <a:rPr lang="es-ES" sz="2400" dirty="0" smtClean="0"/>
              <a:t>Bloque 4º actividades física-salud.</a:t>
            </a:r>
          </a:p>
          <a:p>
            <a:r>
              <a:rPr lang="es-ES" sz="2400" dirty="0" smtClean="0"/>
              <a:t>Bloque 5º juegos y actividades</a:t>
            </a:r>
            <a:r>
              <a:rPr lang="es-ES" sz="2400" dirty="0" smtClean="0"/>
              <a:t>.</a:t>
            </a:r>
          </a:p>
          <a:p>
            <a:pPr>
              <a:buNone/>
            </a:pPr>
            <a:endParaRPr lang="es-ES" sz="2400" dirty="0" smtClean="0"/>
          </a:p>
          <a:p>
            <a:pPr algn="ctr">
              <a:buNone/>
            </a:pPr>
            <a:r>
              <a:rPr lang="es-ES_tradnl" sz="3200" dirty="0" smtClean="0"/>
              <a:t>ESTOS BLOQUES SE VAN </a:t>
            </a:r>
            <a:r>
              <a:rPr lang="es-ES_tradnl" sz="3200" dirty="0" smtClean="0">
                <a:solidFill>
                  <a:srgbClr val="FF0000"/>
                </a:solidFill>
              </a:rPr>
              <a:t>AMPLIANDO Y COMPLEJIZANDO </a:t>
            </a:r>
            <a:r>
              <a:rPr lang="es-ES_tradnl" sz="3200" dirty="0" smtClean="0"/>
              <a:t>CONFORME AVANZAMOS DE CICLO</a:t>
            </a:r>
            <a:endParaRPr lang="es-ES_tradnl" sz="32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EDUCACION FISICA</a:t>
            </a:r>
            <a:endParaRPr lang="es-ES_tradn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83</TotalTime>
  <Words>237</Words>
  <Application>Microsoft Office PowerPoint</Application>
  <PresentationFormat>Presentación en pantalla (4:3)</PresentationFormat>
  <Paragraphs>51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Concurrencia</vt:lpstr>
      <vt:lpstr>REAL DECRETO 1513\2006 ¿Qué enseñar?</vt:lpstr>
      <vt:lpstr>EDUCACIÓN FISICA</vt:lpstr>
      <vt:lpstr>EDUCACIÓN FÍSICA (anexo II)</vt:lpstr>
      <vt:lpstr>OBJETIVOS DE LA E.F.</vt:lpstr>
      <vt:lpstr>EDUCACION FISICA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enseñar?</dc:title>
  <dc:creator>Miriam</dc:creator>
  <cp:lastModifiedBy>Miriam</cp:lastModifiedBy>
  <cp:revision>12</cp:revision>
  <dcterms:created xsi:type="dcterms:W3CDTF">2010-03-17T19:07:55Z</dcterms:created>
  <dcterms:modified xsi:type="dcterms:W3CDTF">2010-03-21T18:26:32Z</dcterms:modified>
</cp:coreProperties>
</file>