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81" r:id="rId4"/>
    <p:sldId id="302" r:id="rId5"/>
    <p:sldId id="301" r:id="rId6"/>
    <p:sldId id="300" r:id="rId7"/>
    <p:sldId id="299" r:id="rId8"/>
    <p:sldId id="298" r:id="rId9"/>
    <p:sldId id="297" r:id="rId10"/>
    <p:sldId id="296" r:id="rId11"/>
    <p:sldId id="295" r:id="rId12"/>
    <p:sldId id="294" r:id="rId13"/>
    <p:sldId id="293" r:id="rId14"/>
    <p:sldId id="292" r:id="rId15"/>
    <p:sldId id="291" r:id="rId16"/>
    <p:sldId id="290" r:id="rId17"/>
    <p:sldId id="289" r:id="rId18"/>
    <p:sldId id="288" r:id="rId19"/>
    <p:sldId id="287" r:id="rId20"/>
    <p:sldId id="286" r:id="rId21"/>
    <p:sldId id="285" r:id="rId22"/>
    <p:sldId id="284" r:id="rId23"/>
    <p:sldId id="283" r:id="rId24"/>
    <p:sldId id="282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7606-4FE8-40B5-BD5C-BD5FE2A3B4E1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A9A71-5FAE-4BD2-87CD-DBA4BA1547E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0"/>
            <a:ext cx="67627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i:</a:t>
            </a:r>
          </a:p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Dispositivi pneumatici 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10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00213"/>
            <a:ext cx="8143932" cy="422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821536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3"/>
            <a:ext cx="8143932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90738"/>
            <a:ext cx="8143931" cy="37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74"/>
            <a:ext cx="8143932" cy="39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81439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44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20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905000"/>
            <a:ext cx="8143931" cy="40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1500174"/>
            <a:ext cx="8191500" cy="444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07249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39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0"/>
            <a:ext cx="67627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i:</a:t>
            </a:r>
          </a:p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Dispositivi pneumatici 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 rot="20083564">
            <a:off x="3178164" y="1983676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latin typeface="Monotype Corsiva" pitchFamily="66" charset="0"/>
              </a:rPr>
              <a:t>FINE</a:t>
            </a:r>
            <a:endParaRPr lang="it-IT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6388"/>
            <a:ext cx="8143931" cy="43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04963"/>
            <a:ext cx="8143932" cy="43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52588"/>
            <a:ext cx="8143931" cy="427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pneumatici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495</Words>
  <Application>Microsoft Office PowerPoint</Application>
  <PresentationFormat>Presentazione su schermo (4:3)</PresentationFormat>
  <Paragraphs>103</Paragraphs>
  <Slides>25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Matteo</cp:lastModifiedBy>
  <cp:revision>37</cp:revision>
  <dcterms:created xsi:type="dcterms:W3CDTF">2010-01-14T19:06:07Z</dcterms:created>
  <dcterms:modified xsi:type="dcterms:W3CDTF">2010-01-15T20:16:17Z</dcterms:modified>
</cp:coreProperties>
</file>