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0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7606-4FE8-40B5-BD5C-BD5FE2A3B4E1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A9A71-5FAE-4BD2-87CD-DBA4BA1547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0"/>
            <a:ext cx="67627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Generazione delle forme d’onda di pilotaggio dei motori 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L’avanzamento a mezzo passo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10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500174"/>
            <a:ext cx="8143932" cy="50006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Abbiamo visto che per un motore ideale a 4 espansioni polari è possibile compiere passi di </a:t>
            </a:r>
            <a:r>
              <a:rPr lang="it-IT" dirty="0" smtClean="0"/>
              <a:t>un quarto </a:t>
            </a:r>
            <a:r>
              <a:rPr lang="it-IT" dirty="0" smtClean="0"/>
              <a:t>di giro (90 gradi) oppure – attuando un controllo a mezzo passo – di un ottavo di giro, </a:t>
            </a:r>
            <a:r>
              <a:rPr lang="it-IT" dirty="0" smtClean="0"/>
              <a:t>ovvero 45 </a:t>
            </a:r>
            <a:r>
              <a:rPr lang="it-IT" dirty="0" smtClean="0"/>
              <a:t>gradi. In un motore reale il numero di espansioni polari è maggiore, ma sempre multiplo di </a:t>
            </a:r>
            <a:r>
              <a:rPr lang="it-IT" dirty="0" smtClean="0"/>
              <a:t>quattro, in </a:t>
            </a:r>
            <a:r>
              <a:rPr lang="it-IT" dirty="0" smtClean="0"/>
              <a:t>modo da utilizzare esternamente solo 4 fili. Per tale motivo gli avvolgimenti sono connessi </a:t>
            </a:r>
            <a:r>
              <a:rPr lang="it-IT" dirty="0" smtClean="0"/>
              <a:t>in parallelo </a:t>
            </a:r>
            <a:r>
              <a:rPr lang="it-IT" dirty="0" smtClean="0"/>
              <a:t>quattro a quattro (il primo con il quinto, il secondo con il sesto, e così via).</a:t>
            </a:r>
          </a:p>
          <a:p>
            <a:r>
              <a:rPr lang="it-IT" dirty="0" smtClean="0"/>
              <a:t>Grazie a questo accorgimento le sequenze di impulsi evidenziati nelle figure 4, 5 e 6</a:t>
            </a:r>
          </a:p>
          <a:p>
            <a:r>
              <a:rPr lang="it-IT" dirty="0" smtClean="0"/>
              <a:t>rimangono invariate anche per motori da decine o centinaia di passi. E’ ovvio che all’aumentare </a:t>
            </a:r>
            <a:r>
              <a:rPr lang="it-IT" dirty="0" smtClean="0"/>
              <a:t>del numero </a:t>
            </a:r>
            <a:r>
              <a:rPr lang="it-IT" dirty="0" smtClean="0"/>
              <a:t>di passi si ridurrà progressivamente l’angolo di rotazione per ogni passo, che solitamente </a:t>
            </a:r>
            <a:r>
              <a:rPr lang="it-IT" dirty="0" smtClean="0"/>
              <a:t>va da </a:t>
            </a:r>
            <a:r>
              <a:rPr lang="it-IT" dirty="0" smtClean="0"/>
              <a:t>1.8 ai 9 gradi. Per questi motori, quindi, per poter compiere un giro completo sarà </a:t>
            </a:r>
            <a:r>
              <a:rPr lang="it-IT" dirty="0" smtClean="0"/>
              <a:t>necessario ripetere </a:t>
            </a:r>
            <a:r>
              <a:rPr lang="it-IT" dirty="0" smtClean="0"/>
              <a:t>più volte le combinazioni sopra descritte.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0"/>
            <a:ext cx="67627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Generazione delle forme d’onda di pilotaggio dei motori 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sellaDiTesto 12"/>
          <p:cNvSpPr txBox="1"/>
          <p:nvPr/>
        </p:nvSpPr>
        <p:spPr>
          <a:xfrm rot="20083564">
            <a:off x="3178164" y="1983676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600" dirty="0" smtClean="0">
                <a:latin typeface="Monotype Corsiva" pitchFamily="66" charset="0"/>
              </a:rPr>
              <a:t>FINE</a:t>
            </a:r>
            <a:endParaRPr lang="it-IT" sz="9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singola fase o “a onda”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2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428596" y="2928934"/>
            <a:ext cx="8286808" cy="12144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Si </a:t>
            </a:r>
            <a:r>
              <a:rPr lang="it-IT" dirty="0" smtClean="0"/>
              <a:t>immagini di fornire tensione al conduttore A, collegando B a massa</a:t>
            </a:r>
          </a:p>
          <a:p>
            <a:r>
              <a:rPr lang="it-IT" dirty="0" smtClean="0"/>
              <a:t>e lasciando scollegate le fasi C e D: a causa della magnetizzazione delle espansioni polari connesse</a:t>
            </a:r>
          </a:p>
          <a:p>
            <a:r>
              <a:rPr lang="it-IT" dirty="0" smtClean="0"/>
              <a:t>alle fasi A e B il magnete permanente del rotore ruoterà, orientandosi in modo da allineare le proprie</a:t>
            </a:r>
          </a:p>
          <a:p>
            <a:r>
              <a:rPr lang="it-IT" dirty="0" smtClean="0"/>
              <a:t>espansioni polari Nord e Sud nella direzione A-B, come mostrato in figura.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singola fase o “a onda”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3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3929058" y="1500174"/>
            <a:ext cx="4714908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Se successivamente si </a:t>
            </a:r>
            <a:r>
              <a:rPr lang="it-IT" dirty="0" smtClean="0"/>
              <a:t>toglie tensione </a:t>
            </a:r>
            <a:r>
              <a:rPr lang="it-IT" dirty="0" smtClean="0"/>
              <a:t>alla fase A e la si </a:t>
            </a:r>
            <a:r>
              <a:rPr lang="it-IT" dirty="0" smtClean="0"/>
              <a:t>commuta alla </a:t>
            </a:r>
            <a:r>
              <a:rPr lang="it-IT" dirty="0" smtClean="0"/>
              <a:t>fase C in modo da alimentare </a:t>
            </a:r>
            <a:r>
              <a:rPr lang="it-IT" dirty="0" smtClean="0"/>
              <a:t>il percorso </a:t>
            </a:r>
            <a:r>
              <a:rPr lang="it-IT" dirty="0" smtClean="0"/>
              <a:t>di corrente da C a D, </a:t>
            </a:r>
            <a:r>
              <a:rPr lang="it-IT" dirty="0" smtClean="0"/>
              <a:t>il rotore </a:t>
            </a:r>
            <a:r>
              <a:rPr lang="it-IT" dirty="0" smtClean="0"/>
              <a:t>ruoterà in senso orario di </a:t>
            </a:r>
            <a:r>
              <a:rPr lang="it-IT" dirty="0" smtClean="0"/>
              <a:t>un quarto </a:t>
            </a:r>
            <a:r>
              <a:rPr lang="it-IT" dirty="0" smtClean="0"/>
              <a:t>di giro allineandosi lungo </a:t>
            </a:r>
            <a:r>
              <a:rPr lang="it-IT" dirty="0" smtClean="0"/>
              <a:t>la direzione </a:t>
            </a:r>
            <a:r>
              <a:rPr lang="it-IT" dirty="0" err="1" smtClean="0"/>
              <a:t>C-D</a:t>
            </a:r>
            <a:r>
              <a:rPr lang="it-IT" dirty="0" smtClean="0"/>
              <a:t>. Per provocare </a:t>
            </a:r>
            <a:r>
              <a:rPr lang="it-IT" dirty="0" smtClean="0"/>
              <a:t>un ulteriore </a:t>
            </a:r>
            <a:r>
              <a:rPr lang="it-IT" dirty="0" smtClean="0"/>
              <a:t>avanzamento si </a:t>
            </a:r>
            <a:r>
              <a:rPr lang="it-IT" dirty="0" smtClean="0"/>
              <a:t>fornirà tensione </a:t>
            </a:r>
            <a:r>
              <a:rPr lang="it-IT" dirty="0" smtClean="0"/>
              <a:t>alla fase B, poi alla D e </a:t>
            </a:r>
            <a:r>
              <a:rPr lang="it-IT" dirty="0" smtClean="0"/>
              <a:t>così via</a:t>
            </a:r>
            <a:r>
              <a:rPr lang="it-IT" dirty="0" smtClean="0"/>
              <a:t>, provocando una </a:t>
            </a:r>
            <a:r>
              <a:rPr lang="it-IT" dirty="0" smtClean="0"/>
              <a:t>continua rotazione </a:t>
            </a:r>
            <a:r>
              <a:rPr lang="it-IT" dirty="0" smtClean="0"/>
              <a:t>dell’asse del </a:t>
            </a:r>
            <a:r>
              <a:rPr lang="it-IT" dirty="0" smtClean="0"/>
              <a:t>motore. La </a:t>
            </a:r>
            <a:r>
              <a:rPr lang="it-IT" dirty="0" smtClean="0"/>
              <a:t>sequenza degli </a:t>
            </a:r>
            <a:r>
              <a:rPr lang="it-IT" dirty="0" smtClean="0"/>
              <a:t>impulsi elettrici </a:t>
            </a:r>
            <a:r>
              <a:rPr lang="it-IT" dirty="0" smtClean="0"/>
              <a:t>da fornire è quella </a:t>
            </a:r>
            <a:r>
              <a:rPr lang="it-IT" dirty="0" smtClean="0"/>
              <a:t>evidenziata in </a:t>
            </a:r>
            <a:r>
              <a:rPr lang="it-IT" b="1" dirty="0" smtClean="0"/>
              <a:t>figura 4 (corrispondente a due </a:t>
            </a:r>
            <a:r>
              <a:rPr lang="it-IT" b="1" dirty="0" smtClean="0"/>
              <a:t>giri </a:t>
            </a:r>
            <a:r>
              <a:rPr lang="it-IT" dirty="0" smtClean="0"/>
              <a:t>del </a:t>
            </a:r>
            <a:r>
              <a:rPr lang="it-IT" dirty="0" smtClean="0"/>
              <a:t>motore), dove le varie </a:t>
            </a:r>
            <a:r>
              <a:rPr lang="it-IT" dirty="0" smtClean="0"/>
              <a:t>sequenze sono </a:t>
            </a:r>
            <a:r>
              <a:rPr lang="it-IT" dirty="0" smtClean="0"/>
              <a:t>sincronizzate da un clock, il </a:t>
            </a:r>
            <a:r>
              <a:rPr lang="it-IT" dirty="0" smtClean="0"/>
              <a:t>cui periodo </a:t>
            </a:r>
            <a:r>
              <a:rPr lang="it-IT" dirty="0" smtClean="0"/>
              <a:t>determina ovviamente </a:t>
            </a:r>
            <a:r>
              <a:rPr lang="it-IT" dirty="0" smtClean="0"/>
              <a:t>la frequenza </a:t>
            </a:r>
            <a:r>
              <a:rPr lang="it-IT" dirty="0" smtClean="0"/>
              <a:t>di ripetizione degli </a:t>
            </a:r>
            <a:r>
              <a:rPr lang="it-IT" dirty="0" smtClean="0"/>
              <a:t>impulsi, e </a:t>
            </a:r>
            <a:r>
              <a:rPr lang="it-IT" dirty="0" smtClean="0"/>
              <a:t>quindi la velocità di rotazione </a:t>
            </a:r>
            <a:r>
              <a:rPr lang="it-IT" dirty="0" smtClean="0"/>
              <a:t>del motore</a:t>
            </a:r>
            <a:r>
              <a:rPr lang="it-IT" dirty="0" smtClean="0"/>
              <a:t>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571612"/>
            <a:ext cx="3367092" cy="4315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singola fase o “a onda”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4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500174"/>
            <a:ext cx="8143932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Come si può dedurre dal </a:t>
            </a:r>
            <a:r>
              <a:rPr lang="it-IT" dirty="0" smtClean="0"/>
              <a:t>tipo di </a:t>
            </a:r>
            <a:r>
              <a:rPr lang="it-IT" dirty="0" smtClean="0"/>
              <a:t>pilotaggio, le quattro fasi A, B, C </a:t>
            </a:r>
            <a:r>
              <a:rPr lang="it-IT" dirty="0" smtClean="0"/>
              <a:t>e D </a:t>
            </a:r>
            <a:r>
              <a:rPr lang="it-IT" dirty="0" smtClean="0"/>
              <a:t>non sono fra di loro </a:t>
            </a:r>
            <a:r>
              <a:rPr lang="it-IT" dirty="0" smtClean="0"/>
              <a:t>equivalenti, bensì </a:t>
            </a:r>
            <a:r>
              <a:rPr lang="it-IT" dirty="0" smtClean="0"/>
              <a:t>richiedono una sequenza </a:t>
            </a:r>
            <a:r>
              <a:rPr lang="it-IT" dirty="0" smtClean="0"/>
              <a:t>di pilotaggio </a:t>
            </a:r>
            <a:r>
              <a:rPr lang="it-IT" dirty="0" smtClean="0"/>
              <a:t>ben precisa. Per </a:t>
            </a:r>
            <a:r>
              <a:rPr lang="it-IT" dirty="0" smtClean="0"/>
              <a:t>questo motivo</a:t>
            </a:r>
            <a:r>
              <a:rPr lang="it-IT" dirty="0" smtClean="0"/>
              <a:t>, un erroneo </a:t>
            </a:r>
            <a:r>
              <a:rPr lang="it-IT" dirty="0" smtClean="0"/>
              <a:t>collegamento anche </a:t>
            </a:r>
            <a:r>
              <a:rPr lang="it-IT" dirty="0" smtClean="0"/>
              <a:t>di una sola delle fasi </a:t>
            </a:r>
            <a:r>
              <a:rPr lang="it-IT" dirty="0" smtClean="0"/>
              <a:t>determina l’avanzamento </a:t>
            </a:r>
            <a:r>
              <a:rPr lang="it-IT" dirty="0" smtClean="0"/>
              <a:t>irregolare o </a:t>
            </a:r>
            <a:r>
              <a:rPr lang="it-IT" dirty="0" smtClean="0"/>
              <a:t>addirittura il </a:t>
            </a:r>
            <a:r>
              <a:rPr lang="it-IT" dirty="0" smtClean="0"/>
              <a:t>blocco del </a:t>
            </a:r>
            <a:r>
              <a:rPr lang="it-IT" dirty="0" smtClean="0"/>
              <a:t>motore. </a:t>
            </a:r>
          </a:p>
          <a:p>
            <a:r>
              <a:rPr lang="it-IT" b="1" i="1" dirty="0" smtClean="0"/>
              <a:t>Questo </a:t>
            </a:r>
            <a:r>
              <a:rPr lang="it-IT" b="1" i="1" dirty="0" smtClean="0"/>
              <a:t>tipo di pilotaggio è detto “</a:t>
            </a:r>
            <a:r>
              <a:rPr lang="it-IT" b="1" i="1" dirty="0" smtClean="0"/>
              <a:t>a singola </a:t>
            </a:r>
            <a:r>
              <a:rPr lang="it-IT" b="1" i="1" dirty="0" smtClean="0"/>
              <a:t>fase” o “a onda” (</a:t>
            </a:r>
            <a:r>
              <a:rPr lang="it-IT" b="1" i="1" dirty="0" err="1" smtClean="0"/>
              <a:t>wave</a:t>
            </a:r>
            <a:r>
              <a:rPr lang="it-IT" b="1" i="1" dirty="0" smtClean="0"/>
              <a:t> drive).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</a:t>
            </a:r>
            <a:r>
              <a:rPr lang="it-IT" sz="2200" dirty="0" smtClean="0">
                <a:latin typeface="Monotype Corsiva" pitchFamily="66" charset="0"/>
              </a:rPr>
              <a:t>due fasi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5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500174"/>
            <a:ext cx="8143932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Un altro modo di pilotare il motore è quello di alimentare contemporaneamente due fasi, </a:t>
            </a:r>
            <a:r>
              <a:rPr lang="it-IT" dirty="0" smtClean="0"/>
              <a:t>ad esempio </a:t>
            </a:r>
            <a:r>
              <a:rPr lang="it-IT" dirty="0" smtClean="0"/>
              <a:t>A e C: in tal modo il rotore si allinea in una direzione intermedia fra le due espansioni </a:t>
            </a:r>
            <a:r>
              <a:rPr lang="it-IT" dirty="0" smtClean="0"/>
              <a:t>polari dello </a:t>
            </a:r>
            <a:r>
              <a:rPr lang="it-IT" dirty="0" smtClean="0"/>
              <a:t>statore. Lo scopo di questa doppia alimentazione è quello di ottenere una forza di </a:t>
            </a:r>
            <a:r>
              <a:rPr lang="it-IT" dirty="0" smtClean="0"/>
              <a:t>attrazione magnetica </a:t>
            </a:r>
            <a:r>
              <a:rPr lang="it-IT" dirty="0" smtClean="0"/>
              <a:t>più intensa fra statore e rotore, e quindi una maggior coppia meccanica di rotazione per </a:t>
            </a:r>
            <a:r>
              <a:rPr lang="it-IT" dirty="0" smtClean="0"/>
              <a:t>il motore</a:t>
            </a:r>
            <a:r>
              <a:rPr lang="it-IT" dirty="0" smtClean="0"/>
              <a:t>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</a:t>
            </a:r>
            <a:r>
              <a:rPr lang="it-IT" sz="2200" dirty="0" smtClean="0">
                <a:latin typeface="Monotype Corsiva" pitchFamily="66" charset="0"/>
              </a:rPr>
              <a:t>due fasi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6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4786314" y="1500174"/>
            <a:ext cx="3857652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i="1" dirty="0" smtClean="0"/>
              <a:t>Questa tecnica viene detta per tale</a:t>
            </a:r>
          </a:p>
          <a:p>
            <a:r>
              <a:rPr lang="it-IT" i="1" dirty="0" smtClean="0"/>
              <a:t>motivo “pilotaggio a due fasi” (</a:t>
            </a:r>
            <a:r>
              <a:rPr lang="it-IT" i="1" dirty="0" err="1" smtClean="0"/>
              <a:t>two</a:t>
            </a:r>
            <a:endParaRPr lang="it-IT" i="1" dirty="0" smtClean="0"/>
          </a:p>
          <a:p>
            <a:r>
              <a:rPr lang="it-IT" i="1" dirty="0" err="1" smtClean="0"/>
              <a:t>phases</a:t>
            </a:r>
            <a:r>
              <a:rPr lang="it-IT" i="1" dirty="0" smtClean="0"/>
              <a:t> drive).</a:t>
            </a:r>
          </a:p>
          <a:p>
            <a:r>
              <a:rPr lang="it-IT" dirty="0" smtClean="0"/>
              <a:t>Con questa tecnica, per fare</a:t>
            </a:r>
          </a:p>
          <a:p>
            <a:r>
              <a:rPr lang="it-IT" dirty="0" smtClean="0"/>
              <a:t>avanzare il motore in senso orario è</a:t>
            </a:r>
          </a:p>
          <a:p>
            <a:r>
              <a:rPr lang="it-IT" dirty="0" smtClean="0"/>
              <a:t>necessario fornire sequenze di impulsi</a:t>
            </a:r>
          </a:p>
          <a:p>
            <a:r>
              <a:rPr lang="it-IT" dirty="0" smtClean="0"/>
              <a:t>del tipo A-C, poi C-B, in seguito B-D e</a:t>
            </a:r>
          </a:p>
          <a:p>
            <a:r>
              <a:rPr lang="it-IT" dirty="0" smtClean="0"/>
              <a:t>infine D-A, in modo da provocare la</a:t>
            </a:r>
          </a:p>
          <a:p>
            <a:r>
              <a:rPr lang="it-IT" dirty="0" smtClean="0"/>
              <a:t>completa rotazione dell’asse, ma</a:t>
            </a:r>
          </a:p>
          <a:p>
            <a:r>
              <a:rPr lang="it-IT" dirty="0" smtClean="0"/>
              <a:t>sempre con il polo Nord del rotore</a:t>
            </a:r>
          </a:p>
          <a:p>
            <a:r>
              <a:rPr lang="it-IT" dirty="0" smtClean="0"/>
              <a:t>allineato in una posizione intermedia </a:t>
            </a:r>
            <a:r>
              <a:rPr lang="it-IT" dirty="0" smtClean="0"/>
              <a:t>fra due </a:t>
            </a:r>
            <a:r>
              <a:rPr lang="it-IT" dirty="0" smtClean="0"/>
              <a:t>fasi. In </a:t>
            </a:r>
            <a:r>
              <a:rPr lang="it-IT" b="1" dirty="0" smtClean="0"/>
              <a:t>figura 5 è mostrata la</a:t>
            </a:r>
          </a:p>
          <a:p>
            <a:r>
              <a:rPr lang="it-IT" dirty="0" smtClean="0"/>
              <a:t>sequenza degli impulsi richiesti con le</a:t>
            </a:r>
          </a:p>
          <a:p>
            <a:r>
              <a:rPr lang="it-IT" dirty="0" smtClean="0"/>
              <a:t>rispettive posizioni assunte dal rotore.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1500174"/>
            <a:ext cx="440153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Il pilotaggio a </a:t>
            </a:r>
            <a:r>
              <a:rPr lang="it-IT" sz="2200" dirty="0" smtClean="0">
                <a:latin typeface="Monotype Corsiva" pitchFamily="66" charset="0"/>
              </a:rPr>
              <a:t>due fasi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7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500174"/>
            <a:ext cx="8143932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Con entrambe le tecniche </a:t>
            </a:r>
            <a:r>
              <a:rPr lang="it-IT" dirty="0" smtClean="0"/>
              <a:t>è comunque </a:t>
            </a:r>
            <a:r>
              <a:rPr lang="it-IT" dirty="0" smtClean="0"/>
              <a:t>necessario garantire </a:t>
            </a:r>
            <a:r>
              <a:rPr lang="it-IT" dirty="0" smtClean="0"/>
              <a:t>la corretta </a:t>
            </a:r>
            <a:r>
              <a:rPr lang="it-IT" dirty="0" smtClean="0"/>
              <a:t>sequenza degli impulsi, </a:t>
            </a:r>
            <a:r>
              <a:rPr lang="it-IT" dirty="0" smtClean="0"/>
              <a:t>senza omettere </a:t>
            </a:r>
            <a:r>
              <a:rPr lang="it-IT" dirty="0" smtClean="0"/>
              <a:t>alcuna sequenza, </a:t>
            </a:r>
            <a:r>
              <a:rPr lang="it-IT" dirty="0" smtClean="0"/>
              <a:t>pena l’avanzamento </a:t>
            </a:r>
            <a:r>
              <a:rPr lang="it-IT" dirty="0" smtClean="0"/>
              <a:t>irregolare del motore. </a:t>
            </a:r>
            <a:r>
              <a:rPr lang="it-IT" dirty="0" smtClean="0"/>
              <a:t>E’ altresì </a:t>
            </a:r>
            <a:r>
              <a:rPr lang="it-IT" dirty="0" smtClean="0"/>
              <a:t>ovvio che l’inversione del </a:t>
            </a:r>
            <a:r>
              <a:rPr lang="it-IT" dirty="0" smtClean="0"/>
              <a:t>senso di </a:t>
            </a:r>
            <a:r>
              <a:rPr lang="it-IT" dirty="0" smtClean="0"/>
              <a:t>rotazione del motore viene </a:t>
            </a:r>
            <a:r>
              <a:rPr lang="it-IT" dirty="0" smtClean="0"/>
              <a:t>ottenuto inviando </a:t>
            </a:r>
            <a:r>
              <a:rPr lang="it-IT" dirty="0" smtClean="0"/>
              <a:t>al motore sequenze di </a:t>
            </a:r>
            <a:r>
              <a:rPr lang="it-IT" dirty="0" smtClean="0"/>
              <a:t>impulsi invertite</a:t>
            </a:r>
            <a:r>
              <a:rPr lang="it-IT" dirty="0" smtClean="0"/>
              <a:t>, ovvero come se fossero “</a:t>
            </a:r>
            <a:r>
              <a:rPr lang="it-IT" dirty="0" smtClean="0"/>
              <a:t>lette da </a:t>
            </a:r>
            <a:r>
              <a:rPr lang="it-IT" dirty="0" smtClean="0"/>
              <a:t>destra a sinistra” rispetto a quelle </a:t>
            </a:r>
            <a:r>
              <a:rPr lang="it-IT" dirty="0" smtClean="0"/>
              <a:t>ora descritte</a:t>
            </a:r>
            <a:r>
              <a:rPr lang="it-IT" dirty="0" smtClean="0"/>
              <a:t>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L’avanzamento a mezzo passo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8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500174"/>
            <a:ext cx="8143932" cy="4429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Si può osservare che è possibile altresì alternare le due sequenze: ad esempio si può</a:t>
            </a:r>
          </a:p>
          <a:p>
            <a:r>
              <a:rPr lang="it-IT" dirty="0" smtClean="0"/>
              <a:t>alimentare prima A, poi la coppia A-C, poi C, poi la coppia B-C, poi B, e così via. Che cosa si ottiene?</a:t>
            </a:r>
          </a:p>
          <a:p>
            <a:r>
              <a:rPr lang="it-IT" dirty="0" smtClean="0"/>
              <a:t>Semplice, il rotore si allinea dapprima verso A, poi in posizione intermedia fra A e C, poi verso C, </a:t>
            </a:r>
            <a:r>
              <a:rPr lang="it-IT" dirty="0" smtClean="0"/>
              <a:t>poi in </a:t>
            </a:r>
            <a:r>
              <a:rPr lang="it-IT" dirty="0" smtClean="0"/>
              <a:t>posizione intermedia fra C e B, poi verso B, e così via. Lo scopo? Quello di far compiere al </a:t>
            </a:r>
            <a:r>
              <a:rPr lang="it-IT" dirty="0" smtClean="0"/>
              <a:t>rotore movimenti </a:t>
            </a:r>
            <a:r>
              <a:rPr lang="it-IT" dirty="0" smtClean="0"/>
              <a:t>“a mezzo passo”, e quindi attuare posizionamenti più precisi, anche se con </a:t>
            </a:r>
            <a:r>
              <a:rPr lang="it-IT" dirty="0" smtClean="0"/>
              <a:t>una complicazione </a:t>
            </a:r>
            <a:r>
              <a:rPr lang="it-IT" dirty="0" smtClean="0"/>
              <a:t>della sequenza degli impulsi (vedi </a:t>
            </a:r>
            <a:r>
              <a:rPr lang="it-IT" b="1" dirty="0" smtClean="0"/>
              <a:t>figura 6).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Generazione delle forme d’onda di pilotaggio dei motori passo-passo: </a:t>
            </a:r>
            <a:r>
              <a:rPr lang="it-IT" sz="2200" dirty="0" smtClean="0">
                <a:latin typeface="Monotype Corsiva" pitchFamily="66" charset="0"/>
              </a:rPr>
              <a:t>L’avanzamento a mezzo passo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9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4286256"/>
            <a:ext cx="7786742" cy="22145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Fig. 6 – </a:t>
            </a:r>
            <a:r>
              <a:rPr lang="it-IT" i="1" dirty="0" smtClean="0"/>
              <a:t>Il pilotaggio </a:t>
            </a:r>
            <a:r>
              <a:rPr lang="it-IT" i="1" dirty="0" smtClean="0"/>
              <a:t>a mezzo </a:t>
            </a:r>
            <a:r>
              <a:rPr lang="it-IT" i="1" dirty="0" smtClean="0"/>
              <a:t>passo </a:t>
            </a:r>
            <a:r>
              <a:rPr lang="it-IT" i="1" dirty="0" smtClean="0"/>
              <a:t>alterna le </a:t>
            </a:r>
            <a:r>
              <a:rPr lang="it-IT" i="1" dirty="0" smtClean="0"/>
              <a:t>due </a:t>
            </a:r>
            <a:r>
              <a:rPr lang="it-IT" i="1" dirty="0" smtClean="0"/>
              <a:t>sequenze tipiche </a:t>
            </a:r>
            <a:r>
              <a:rPr lang="it-IT" i="1" dirty="0" smtClean="0"/>
              <a:t>del </a:t>
            </a:r>
            <a:r>
              <a:rPr lang="it-IT" i="1" dirty="0" smtClean="0"/>
              <a:t>pilotaggio a </a:t>
            </a:r>
            <a:r>
              <a:rPr lang="it-IT" i="1" dirty="0" smtClean="0"/>
              <a:t>onda e a due fasi</a:t>
            </a:r>
            <a:endParaRPr kumimoji="0" lang="it-IT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1500174"/>
            <a:ext cx="6476596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1173</Words>
  <Application>Microsoft Office PowerPoint</Application>
  <PresentationFormat>Presentazione su schermo (4:3)</PresentationFormat>
  <Paragraphs>76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Matteo</dc:creator>
  <cp:lastModifiedBy>Matteo</cp:lastModifiedBy>
  <cp:revision>53</cp:revision>
  <dcterms:created xsi:type="dcterms:W3CDTF">2010-01-14T19:06:07Z</dcterms:created>
  <dcterms:modified xsi:type="dcterms:W3CDTF">2010-01-16T20:05:37Z</dcterms:modified>
</cp:coreProperties>
</file>