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4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58FA-504C-4F6A-9C30-32EF7E0B8C6F}" type="datetimeFigureOut">
              <a:rPr lang="es-AR" smtClean="0"/>
              <a:t>29/10/2009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2967-AE1B-493D-A893-8620D1B7CC10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7772400" cy="1470025"/>
          </a:xfrm>
        </p:spPr>
        <p:txBody>
          <a:bodyPr/>
          <a:lstStyle/>
          <a:p>
            <a:endParaRPr lang="es-AR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4714884"/>
            <a:ext cx="6400800" cy="1752600"/>
          </a:xfrm>
        </p:spPr>
        <p:txBody>
          <a:bodyPr>
            <a:normAutofit/>
          </a:bodyPr>
          <a:lstStyle/>
          <a:p>
            <a:r>
              <a:rPr lang="es-AR" sz="5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AR" sz="5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educacion</a:t>
            </a:r>
            <a:r>
              <a:rPr lang="es-AR" sz="5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AR" sz="5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concepto-de-educac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55662" cy="6857999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2285984" y="4714884"/>
            <a:ext cx="57150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6000" dirty="0" smtClean="0">
                <a:solidFill>
                  <a:srgbClr val="FF0000"/>
                </a:solidFill>
                <a:latin typeface="Microsoft Uighur" pitchFamily="2" charset="-78"/>
                <a:cs typeface="Microsoft Uighur" pitchFamily="2" charset="-78"/>
              </a:rPr>
              <a:t>La Educación </a:t>
            </a:r>
            <a:endParaRPr lang="es-AR" sz="6000" dirty="0">
              <a:solidFill>
                <a:srgbClr val="FF0000"/>
              </a:solidFill>
              <a:latin typeface="Microsoft Uighur" pitchFamily="2" charset="-78"/>
              <a:cs typeface="Microsoft Uighur" pitchFamily="2" charset="-78"/>
            </a:endParaRPr>
          </a:p>
        </p:txBody>
      </p:sp>
    </p:spTree>
  </p:cSld>
  <p:clrMapOvr>
    <a:masterClrMapping/>
  </p:clrMapOvr>
  <p:transition spd="med">
    <p:wipe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Marcador de contenido" descr="untitledgiohbpi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8929718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glow rad="101600">
              <a:schemeClr val="accent2">
                <a:lumMod val="75000"/>
                <a:alpha val="60000"/>
              </a:schemeClr>
            </a:glow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mundo-tecnolog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590132"/>
          </a:xfrm>
          <a:prstGeom prst="rect">
            <a:avLst/>
          </a:prstGeom>
          <a:effectLst/>
        </p:spPr>
      </p:pic>
      <p:sp>
        <p:nvSpPr>
          <p:cNvPr id="3" name="2 Rectángulo"/>
          <p:cNvSpPr/>
          <p:nvPr/>
        </p:nvSpPr>
        <p:spPr>
          <a:xfrm>
            <a:off x="4357686" y="5286388"/>
            <a:ext cx="450059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Nos muestra  miles de oportunidades </a:t>
            </a:r>
            <a:endParaRPr lang="es-AR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4 Marcador de contenido" descr="Logo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5050" y="0"/>
            <a:ext cx="5997610" cy="6857999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6" name="5 Imagen" descr="0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2" name="bomb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Presentación en pantalla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SEBASTIAN</dc:creator>
  <cp:lastModifiedBy>SEBASTIAN</cp:lastModifiedBy>
  <cp:revision>3</cp:revision>
  <dcterms:created xsi:type="dcterms:W3CDTF">2009-10-29T13:50:43Z</dcterms:created>
  <dcterms:modified xsi:type="dcterms:W3CDTF">2009-10-29T14:11:54Z</dcterms:modified>
</cp:coreProperties>
</file>