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69" r:id="rId18"/>
    <p:sldId id="273" r:id="rId19"/>
    <p:sldId id="275" r:id="rId20"/>
    <p:sldId id="276" r:id="rId2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0066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8" d="100"/>
          <a:sy n="68" d="100"/>
        </p:scale>
        <p:origin x="-1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C999C-8635-496C-B554-23DAFA63627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4A9EE-F52C-4BC5-921F-7D7EE541EBE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6D46F-02C5-477D-AB5E-732C8533426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B60F0-C98E-4CD1-85F5-3E6285060EF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8FAB3-4A66-44F6-AB5E-FC0295A07CC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526FC-84E1-4193-A598-5C3733A9080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64D62-6B92-4C1A-9D9E-B5070FBD6E3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954F9-28AD-459B-B7FB-054AF3E9F2B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D5E90-9528-4BEE-9068-9ABE2592DEF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252B3-E7D7-4C83-BA8F-CABAED2CB74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6F10D-C62C-49EA-A890-A429235960C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8393FB-BC62-496E-9F8D-927AB697B1C5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s-ES" sz="4000">
                <a:solidFill>
                  <a:srgbClr val="FFCC00"/>
                </a:solidFill>
                <a:latin typeface="Arial" charset="0"/>
              </a:rPr>
              <a:t>PREGUNTAS PEDAGOGICAS COMO HERRAMIENTA PARA ELABORAR MAPAS CONCEPTUALES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267200"/>
            <a:ext cx="4038600" cy="838200"/>
          </a:xfrm>
        </p:spPr>
        <p:txBody>
          <a:bodyPr/>
          <a:lstStyle/>
          <a:p>
            <a:r>
              <a:rPr lang="es-ES" i="1">
                <a:solidFill>
                  <a:schemeClr val="bg1"/>
                </a:solidFill>
                <a:latin typeface="Arial" charset="0"/>
              </a:rPr>
              <a:t>Silvia Chacón Ramírez</a:t>
            </a:r>
          </a:p>
        </p:txBody>
      </p:sp>
      <p:pic>
        <p:nvPicPr>
          <p:cNvPr id="2052" name="Picture 4" descr="C:\Mis documentos\Mis imágenes\28-08-05\glo circulo conver mar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229100"/>
            <a:ext cx="3505200" cy="2628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FF0066"/>
                </a:solidFill>
                <a:latin typeface="Arial" charset="0"/>
              </a:rPr>
              <a:t>PREGUNTAS DE INGADACIÓN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924800" cy="39624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    </a:t>
            </a:r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Ejemplo 3: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¿Cómo son las mariposas?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Primero son gusanitos y comen muchas hojas antes de hacerse mariposas.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tienen alas.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vuelan.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tienen antenas.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tienen cabeza.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Tiene piquitos en la boca y con eso comen.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¿Qué comen las mariposas?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Comen miel y hojas.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Comen  néctar de las flores.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es-ES" sz="18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FFCC00"/>
                </a:solidFill>
                <a:latin typeface="Arial" charset="0"/>
              </a:rPr>
              <a:t>PREGUNTAS DE VERIFICACIÓN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0866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Ejemplos: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s-ES" sz="28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¿Esto que dice aquí, es cierto? ¿Estás seguro de que la situación es así? ¿Qué opina......(un compañero) al respecto?</a:t>
            </a:r>
          </a:p>
          <a:p>
            <a:pPr algn="just">
              <a:buFontTx/>
              <a:buNone/>
            </a:pP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12292" name="Picture 4" descr="D:\Mis imágenes\paraíso\paraíso 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4267200"/>
            <a:ext cx="3124200" cy="2343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accent1"/>
                </a:solidFill>
                <a:latin typeface="Arial" charset="0"/>
              </a:rPr>
              <a:t>PREGUNTAS DE AMPLIACIÓN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0866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Ejemplo 1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Maestra: </a:t>
            </a:r>
            <a:r>
              <a:rPr lang="es-ES" sz="2800" i="1" u="sng">
                <a:solidFill>
                  <a:schemeClr val="bg1"/>
                </a:solidFill>
                <a:latin typeface="Arial" charset="0"/>
                <a:cs typeface="Arial" charset="0"/>
              </a:rPr>
              <a:t>¿El mapa sólo sirve  para encontrar cosas?</a:t>
            </a:r>
            <a:endParaRPr lang="es-ES" sz="2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Todos: - No, no -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Maestra: Por ejemplo,  si yo estoy aquí y quiero ir donde está el árbol,  </a:t>
            </a:r>
            <a:r>
              <a:rPr lang="es-ES" sz="2800" i="1" u="sng">
                <a:solidFill>
                  <a:schemeClr val="bg1"/>
                </a:solidFill>
                <a:latin typeface="Arial" charset="0"/>
                <a:cs typeface="Arial" charset="0"/>
              </a:rPr>
              <a:t>¿puedo hacer un mapa para llegar?</a:t>
            </a:r>
            <a:endParaRPr lang="es-ES" sz="2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Todos: -Si-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accent1"/>
                </a:solidFill>
                <a:latin typeface="Arial" charset="0"/>
              </a:rPr>
              <a:t>PREGUNTAS DE AMPLIACIÓN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3914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Ejemplo 2: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   Maestra: -Si deseo llegar a Cartago. </a:t>
            </a:r>
            <a:r>
              <a:rPr lang="es-ES" sz="2800" i="1" u="sng">
                <a:solidFill>
                  <a:schemeClr val="bg1"/>
                </a:solidFill>
                <a:latin typeface="Arial" charset="0"/>
                <a:cs typeface="Arial" charset="0"/>
              </a:rPr>
              <a:t>¿Saben dónde está Cartago?-</a:t>
            </a:r>
            <a:endParaRPr lang="es-ES" sz="2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   Todos: - Si -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   Pamela: - Yo vivo en Cartago -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   Maestra:    </a:t>
            </a:r>
            <a:r>
              <a:rPr lang="es-ES" sz="2800" i="1" u="sng">
                <a:solidFill>
                  <a:schemeClr val="bg1"/>
                </a:solidFill>
                <a:latin typeface="Arial" charset="0"/>
                <a:cs typeface="Arial" charset="0"/>
              </a:rPr>
              <a:t>¿Qué tendría que llevar ese mapa?</a:t>
            </a:r>
            <a:endParaRPr lang="es-ES" sz="2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s-ES" sz="2800" i="1">
                <a:solidFill>
                  <a:schemeClr val="bg1"/>
                </a:solidFill>
                <a:latin typeface="Arial" charset="0"/>
                <a:cs typeface="Arial" charset="0"/>
              </a:rPr>
              <a:t>   Dolly:- Unos caminos-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s-ES" sz="4000">
                <a:solidFill>
                  <a:srgbClr val="FFCC00"/>
                </a:solidFill>
                <a:latin typeface="Arial" charset="0"/>
              </a:rPr>
              <a:t>VERIFICACIÓN</a:t>
            </a:r>
            <a:r>
              <a:rPr lang="es-ES" sz="4000">
                <a:solidFill>
                  <a:schemeClr val="bg1"/>
                </a:solidFill>
                <a:latin typeface="Arial" charset="0"/>
              </a:rPr>
              <a:t> Y </a:t>
            </a:r>
            <a:r>
              <a:rPr lang="es-ES" sz="4000">
                <a:solidFill>
                  <a:schemeClr val="accent1"/>
                </a:solidFill>
                <a:latin typeface="Arial" charset="0"/>
              </a:rPr>
              <a:t>AMPLIACIÓN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391400" cy="46482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A partir de la propuesta ofrecida por un niño: “las mariposas  son insectos”, surgió  la pregunta: </a:t>
            </a: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¿los insectos son animales?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 Los niños respondieron:</a:t>
            </a:r>
          </a:p>
          <a:p>
            <a:pPr algn="just">
              <a:lnSpc>
                <a:spcPct val="90000"/>
              </a:lnSpc>
            </a:pPr>
            <a:endParaRPr lang="es-ES" sz="2000" i="1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No porque tienen alas.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Si fueran insectos, los animales nacerían en capullo.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No, porque los animales son grandes como elefantes y los insectos son pequeños como hormigas.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Los insectos vuelan y los animales no.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Se aprovechó una paloma que andaba caminando por el lugar y se les preguntó: </a:t>
            </a: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¿ustedes creen que esa paloma es un animal?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                Si la paloma es una animal. 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066800" y="838200"/>
            <a:ext cx="6858000" cy="519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¿Y la paloma vuela?</a:t>
            </a:r>
            <a:endParaRPr lang="es-ES" sz="20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Si vuela pero es un animal porque es grande.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Las mariposas mueren rápido y los animales duran más tiempo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El perro es una animal porque crece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¿Los insectos son seres vivos?</a:t>
            </a:r>
            <a:endParaRPr lang="es-ES" sz="20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Si porque nacen del capullo, crecen, se reproducen y después mueren.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>
                <a:solidFill>
                  <a:schemeClr val="bg1"/>
                </a:solidFill>
                <a:cs typeface="Times New Roman" pitchFamily="18" charset="0"/>
              </a:rPr>
              <a:t>       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La hormiga reina es grande pero no es un animal, porque es hormiga.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¿Cuáles pueden ser otros animales?</a:t>
            </a:r>
            <a:endParaRPr lang="es-ES" sz="2000" i="1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000" i="1">
                <a:solidFill>
                  <a:schemeClr val="bg1"/>
                </a:solidFill>
                <a:cs typeface="Times New Roman" pitchFamily="18" charset="0"/>
              </a:rPr>
              <a:t>      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El león,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       e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 perro,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       e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 tigre,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  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el gato,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  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la jirafa</a:t>
            </a: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 sz="180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066800" y="1905000"/>
            <a:ext cx="6858000" cy="339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El ratón es pequeño </a:t>
            </a: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¿el ratón es un animal?</a:t>
            </a:r>
            <a:endParaRPr lang="es-ES" sz="2000" i="1" u="sng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>
                <a:solidFill>
                  <a:schemeClr val="bg1"/>
                </a:solidFill>
                <a:latin typeface="Arial"/>
                <a:cs typeface="Arial" charset="0"/>
              </a:rPr>
              <a:t>·</a:t>
            </a:r>
            <a:r>
              <a:rPr lang="es-ES" sz="2000" i="1">
                <a:solidFill>
                  <a:schemeClr val="bg1"/>
                </a:solidFill>
                <a:latin typeface="Arial"/>
                <a:cs typeface="Times New Roman" pitchFamily="18" charset="0"/>
              </a:rPr>
              <a:t>       </a:t>
            </a:r>
            <a:r>
              <a:rPr lang="es-ES" sz="2000" i="1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Si el ratón es un animal</a:t>
            </a: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 u="sng">
                <a:solidFill>
                  <a:schemeClr val="bg1"/>
                </a:solidFill>
                <a:latin typeface="Arial" charset="0"/>
                <a:cs typeface="Arial" charset="0"/>
              </a:rPr>
              <a:t>¿Y las serpientes que son?</a:t>
            </a:r>
            <a:endParaRPr lang="es-ES" sz="2000" i="1" u="sng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>
                <a:solidFill>
                  <a:schemeClr val="bg1"/>
                </a:solidFill>
                <a:latin typeface="Arial"/>
                <a:cs typeface="Arial" charset="0"/>
              </a:rPr>
              <a:t>·</a:t>
            </a:r>
            <a:r>
              <a:rPr lang="es-ES" sz="2000" i="1">
                <a:solidFill>
                  <a:schemeClr val="bg1"/>
                </a:solidFill>
                <a:latin typeface="Arial"/>
                <a:cs typeface="Times New Roman" pitchFamily="18" charset="0"/>
              </a:rPr>
              <a:t>       </a:t>
            </a:r>
            <a:r>
              <a:rPr lang="es-ES" sz="2000" i="1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Las serpientes no son animales, son reptiles</a:t>
            </a: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Después de esas preguntas se les pidió a los niños que investigaran si los insectos son animales o no lo son.</a:t>
            </a: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es-ES" sz="2000" i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 sz="180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chemeClr val="bg1"/>
                </a:solidFill>
                <a:latin typeface="Arial" charset="0"/>
              </a:rPr>
              <a:t>PREGUNTAS DE ANIMACIÓN</a:t>
            </a:r>
            <a:endParaRPr lang="es-E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3914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</a:t>
            </a: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3000" y="1676400"/>
            <a:ext cx="701040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Cuando se le pidió a Abril que dibujara  la  segunda palabra importante de  la idea “El conejo come lechuga”, al levantar la mano dijo: - Yo no sé hacer la lechuga-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Maestra: </a:t>
            </a:r>
            <a:r>
              <a:rPr lang="es-ES" sz="2000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 De dónde sale la lechuga?</a:t>
            </a:r>
            <a:endParaRPr lang="es-ES" sz="20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	Después de un silencio la maestra formula otra pregunta ¿la lechuga nacerá en un árbol?, nuevamente nadie responde, por lo que la maestra sugiere  que alguien le cuente  a Abril </a:t>
            </a:r>
            <a:r>
              <a:rPr lang="es-ES" sz="2000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¿Cómo es una lechuga?</a:t>
            </a:r>
            <a:r>
              <a:rPr lang="es-ES" sz="2000" b="1" i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Dolly: -es una pelotita con hojas-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Abril: - es que por mi casa hay lechugas sembradas 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990600" y="1219200"/>
            <a:ext cx="6248400" cy="392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i="1">
                <a:solidFill>
                  <a:schemeClr val="bg1"/>
                </a:solidFill>
                <a:latin typeface="Arial" charset="0"/>
                <a:cs typeface="Arial" charset="0"/>
              </a:rPr>
              <a:t>Maestra: </a:t>
            </a:r>
            <a:r>
              <a:rPr lang="es-ES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¿Abril  y es un árbol de lechuga lo que está sembrado?</a:t>
            </a:r>
            <a:endParaRPr lang="es-ES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i="1">
                <a:solidFill>
                  <a:schemeClr val="bg1"/>
                </a:solidFill>
                <a:latin typeface="Arial" charset="0"/>
                <a:cs typeface="Arial" charset="0"/>
              </a:rPr>
              <a:t>Abril: -Noooo-</a:t>
            </a:r>
            <a:endParaRPr lang="es-ES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i="1">
                <a:solidFill>
                  <a:schemeClr val="bg1"/>
                </a:solidFill>
                <a:latin typeface="Arial" charset="0"/>
                <a:cs typeface="Arial" charset="0"/>
              </a:rPr>
              <a:t>Maestra:</a:t>
            </a:r>
            <a:r>
              <a:rPr lang="es-ES" b="1" i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¿Cómo es?</a:t>
            </a:r>
            <a:endParaRPr lang="es-ES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i="1">
                <a:solidFill>
                  <a:schemeClr val="bg1"/>
                </a:solidFill>
                <a:latin typeface="Arial" charset="0"/>
                <a:cs typeface="Arial" charset="0"/>
              </a:rPr>
              <a:t> Abril: es que está sembrado bajo, en la tierra-</a:t>
            </a:r>
            <a:endParaRPr lang="es-ES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i="1">
                <a:solidFill>
                  <a:schemeClr val="bg1"/>
                </a:solidFill>
                <a:latin typeface="Arial" charset="0"/>
                <a:cs typeface="Arial" charset="0"/>
              </a:rPr>
              <a:t>Maestra:  tratá de dibujarlo</a:t>
            </a:r>
            <a:endParaRPr lang="es-ES">
              <a:solidFill>
                <a:schemeClr val="bg1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66CCFF"/>
                </a:solidFill>
                <a:latin typeface="Arial" charset="0"/>
              </a:rPr>
              <a:t>PREGUNTAS PARA METACOGNICIÓN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0866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</a:t>
            </a: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143000" y="24384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838200" y="1828800"/>
            <a:ext cx="74676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>
                <a:solidFill>
                  <a:schemeClr val="bg1"/>
                </a:solidFill>
                <a:latin typeface="Arial" charset="0"/>
                <a:cs typeface="Arial" charset="0"/>
              </a:rPr>
              <a:t>Ejemplo 1: en el entorno de la educación superior.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Estudiante: - Profesora, he dedicado mucho tiempo a este mapa-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Docente: - ¿Ha tenido alguna dificultad? 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Estudiante: - SI, la interpretación, tener que hacer mis propias ideas.-</a:t>
            </a: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Docente: - ¿Y por qué siente que eso le ha costado? 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Estudiante: - Porque no estoy acostumbrada a pensar, nunca me han pedido que analice, ni en el colegio.-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3000" y="914400"/>
            <a:ext cx="6934200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3600">
                <a:solidFill>
                  <a:schemeClr val="bg1"/>
                </a:solidFill>
                <a:latin typeface="Arial" charset="0"/>
                <a:cs typeface="Arial" charset="0"/>
              </a:rPr>
              <a:t>La pregunta pedagógica es una pregunta intencionada; quien la elabora adquiere la conciencia de su intención educativa y de las capacidades cognitivas que entran en juego.</a:t>
            </a:r>
            <a:endParaRPr lang="es-ES" sz="36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 sz="3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66CCFF"/>
                </a:solidFill>
                <a:latin typeface="Arial" charset="0"/>
              </a:rPr>
              <a:t>PREGUNTAS PARA METACOGNICIÓN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0866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</a:t>
            </a:r>
            <a:endParaRPr lang="es-ES" sz="20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143000" y="24384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838200" y="1828800"/>
            <a:ext cx="74676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>
                <a:solidFill>
                  <a:schemeClr val="bg1"/>
                </a:solidFill>
                <a:latin typeface="Arial" charset="0"/>
                <a:cs typeface="Arial" charset="0"/>
              </a:rPr>
              <a:t>Ejemplo 2: en el entorno de la educación superior.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Docente:  Tatiana, que relación puede establecer entre el concepto de Lectura convencional y Simbolización, que usted puso en su mapa. Elabore una proposición con esos dos conceptos.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 Estudiante: “La simbolización es necesaria para la lectura convencional”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Docente:  Tatiana, ¿cómo se llama eso que usted acaba de hacer, la capacidad que acaba de utilizar?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000" i="1">
                <a:solidFill>
                  <a:schemeClr val="bg1"/>
                </a:solidFill>
                <a:latin typeface="Arial" charset="0"/>
                <a:cs typeface="Arial" charset="0"/>
              </a:rPr>
              <a:t> Estudiante:  acabo de interpretar y relacionar</a:t>
            </a:r>
            <a:endParaRPr lang="es-ES" sz="2000">
              <a:solidFill>
                <a:schemeClr val="bg1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s-ES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43000" y="1066800"/>
            <a:ext cx="7010400" cy="472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3200">
                <a:solidFill>
                  <a:schemeClr val="bg1"/>
                </a:solidFill>
                <a:latin typeface="Arial" charset="0"/>
                <a:cs typeface="Arial" charset="0"/>
              </a:rPr>
              <a:t>...el docente desempeña un papel de  “mediador” es decir, es el agente que gestiona el acercamiento entre la pregunta generadora inicial y una posible respuesta.  Una de sus funciones entonces, es favorecer el proceso continuo entre desequilibrio y equilibrio cognitivo.</a:t>
            </a:r>
          </a:p>
          <a:p>
            <a:pPr>
              <a:spcBef>
                <a:spcPct val="50000"/>
              </a:spcBef>
            </a:pPr>
            <a:endParaRPr lang="es-ES" sz="32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H:\PANAMA\USO DE PREGUNTA PEGADOGICA\Preguntas pedagogica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8" y="609600"/>
            <a:ext cx="8848725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bg1"/>
                </a:solidFill>
                <a:latin typeface="Arial" charset="0"/>
              </a:rPr>
              <a:t>PREGUNTAS PARA DEFINIR FORMA DE TRABAJO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¿Por qué deseamos abordar el problema planteado?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¿Por qué el uso de mapas conceptuales para resolver el problema? 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¿Quiénes participan en su elaboración?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¿Con qué hacemos el mapa conceptual?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¿Dónde hacemos el mapa conceptual?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¿Cómo vamos a representar los conceptos?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¿Dónde encontramos información?, Etc.</a:t>
            </a:r>
            <a:endParaRPr lang="es-ES" sz="2800">
              <a:solidFill>
                <a:schemeClr val="bg1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s-ES" sz="2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bg1"/>
                </a:solidFill>
                <a:latin typeface="Arial" charset="0"/>
              </a:rPr>
              <a:t>PREGUNTAS GENERADORAS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505200"/>
            <a:ext cx="7924800" cy="19812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solidFill>
                  <a:schemeClr val="bg1"/>
                </a:solidFill>
                <a:cs typeface="Times New Roman" pitchFamily="18" charset="0"/>
              </a:rPr>
              <a:t>   </a:t>
            </a:r>
            <a:r>
              <a:rPr lang="es-ES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P</a:t>
            </a:r>
            <a:r>
              <a:rPr lang="es-ES" sz="2800">
                <a:solidFill>
                  <a:schemeClr val="bg1"/>
                </a:solidFill>
                <a:latin typeface="Arial" charset="0"/>
                <a:cs typeface="Arial" charset="0"/>
              </a:rPr>
              <a:t>ara clarificar la pregunta inicial que da origen al Mapa Conceptual. Cuáles son..., cómo es..., para qué...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rgbClr val="FF0066"/>
                </a:solidFill>
                <a:latin typeface="Arial" charset="0"/>
              </a:rPr>
              <a:t>PREGUNTAS DE INGADACIÓN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3962400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    Ejemplo 1: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¿Quién conoce los aviones?</a:t>
            </a: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¿Cómo son los aviones?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¿Qué hay en un avión?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¿Para qué sirven?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¿Dónde están?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¿Quiénes usan los aviones?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¿Quién los ha visto?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¿Quién ha viajado en avión?, etc, etc.</a:t>
            </a:r>
            <a:endParaRPr lang="es-ES" sz="24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algn="just"/>
            <a:endParaRPr lang="es-ES" sz="24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FF0066"/>
                </a:solidFill>
                <a:latin typeface="Arial" charset="0"/>
              </a:rPr>
              <a:t>PREGUNTAS DE INGADACIÓN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924800" cy="39624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    </a:t>
            </a:r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Ejemplo 2: conversación en ambiente de preescolar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Maestra: </a:t>
            </a:r>
            <a:r>
              <a:rPr lang="es-ES" sz="1800" u="sng">
                <a:solidFill>
                  <a:schemeClr val="bg1"/>
                </a:solidFill>
                <a:latin typeface="Arial" charset="0"/>
                <a:cs typeface="Arial" charset="0"/>
              </a:rPr>
              <a:t>-¿Qué  nos dirá  este mapa?-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Mariam: -donde ir-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 i="1">
                <a:solidFill>
                  <a:schemeClr val="bg1"/>
                </a:solidFill>
                <a:latin typeface="Arial" charset="0"/>
                <a:cs typeface="Arial" charset="0"/>
              </a:rPr>
              <a:t>	Todos los niños y niñas localizaban  los mapas acercándose y señalándolos.</a:t>
            </a:r>
            <a:endParaRPr lang="es-ES" sz="18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Maestra: </a:t>
            </a:r>
            <a:r>
              <a:rPr lang="es-ES" sz="1800" u="sng">
                <a:solidFill>
                  <a:schemeClr val="bg1"/>
                </a:solidFill>
                <a:latin typeface="Arial" charset="0"/>
                <a:cs typeface="Arial" charset="0"/>
              </a:rPr>
              <a:t>-¿Todos son iguales?-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Mariam: -no, porque hay algunos mapas que  guían-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Maestra: - </a:t>
            </a:r>
            <a:r>
              <a:rPr lang="es-ES" sz="1800" u="sng">
                <a:solidFill>
                  <a:schemeClr val="bg1"/>
                </a:solidFill>
                <a:latin typeface="Arial" charset="0"/>
                <a:cs typeface="Arial" charset="0"/>
              </a:rPr>
              <a:t>¿Qué es esto?-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1800" i="1">
                <a:solidFill>
                  <a:schemeClr val="bg1"/>
                </a:solidFill>
                <a:latin typeface="Arial" charset="0"/>
                <a:cs typeface="Arial" charset="0"/>
              </a:rPr>
              <a:t>(señalando las líneas trazadas en el mapa)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Niños: - son los caminos- 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 		- son para encontrar-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Maestra: </a:t>
            </a:r>
            <a:r>
              <a:rPr lang="es-ES" sz="1800" u="sng">
                <a:solidFill>
                  <a:schemeClr val="bg1"/>
                </a:solidFill>
                <a:latin typeface="Arial" charset="0"/>
                <a:cs typeface="Arial" charset="0"/>
              </a:rPr>
              <a:t>-¿Qué encontramos?-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Niños:        -todo- 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 		- las cosas que se perdieron-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		 -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son para encontrar tesoros-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	Maestra: - </a:t>
            </a:r>
            <a:r>
              <a:rPr lang="es-ES" sz="1800" u="sng">
                <a:solidFill>
                  <a:schemeClr val="bg1"/>
                </a:solidFill>
                <a:latin typeface="Arial" charset="0"/>
                <a:cs typeface="Arial" charset="0"/>
              </a:rPr>
              <a:t>¿Servirá sólo para buscar tesoros?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es-ES" sz="18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FF0066"/>
                </a:solidFill>
                <a:latin typeface="Arial" charset="0"/>
              </a:rPr>
              <a:t>PREGUNTAS DE INGADACIÓN</a:t>
            </a:r>
            <a:r>
              <a:rPr lang="es-E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924800" cy="39624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    </a:t>
            </a:r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Ejemplo 3: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¿Dónde viven las mariposas ?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son se la naturaleza, no se deben cogen ni poner dentro de un tarro.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No debemos hacerles daño.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Se convierten en un capullo.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Echan huevos en las hojas.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orugas se convierten en mariposas.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grandes son venenosas.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mariposas son de colores.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 b="1" i="1" u="sng">
                <a:solidFill>
                  <a:schemeClr val="bg1"/>
                </a:solidFill>
                <a:latin typeface="Arial" charset="0"/>
                <a:cs typeface="Arial" charset="0"/>
              </a:rPr>
              <a:t>¿De qué colores son?</a:t>
            </a:r>
            <a:endParaRPr lang="es-ES" sz="1800" u="sng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Son de muchos colores (rosado, verde, amarillo, fucsia).</a:t>
            </a:r>
            <a:endParaRPr lang="es-ES" sz="18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18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1800">
                <a:solidFill>
                  <a:schemeClr val="bg1"/>
                </a:solidFill>
                <a:cs typeface="Times New Roman" pitchFamily="18" charset="0"/>
              </a:rPr>
              <a:t>        </a:t>
            </a:r>
            <a:r>
              <a:rPr lang="es-ES" sz="1800">
                <a:solidFill>
                  <a:schemeClr val="bg1"/>
                </a:solidFill>
                <a:latin typeface="Arial" charset="0"/>
                <a:cs typeface="Arial" charset="0"/>
              </a:rPr>
              <a:t>Las grandes son negras y café.</a:t>
            </a:r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    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  <a:endParaRPr lang="es-ES" sz="2400">
              <a:solidFill>
                <a:schemeClr val="bg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chemeClr val="bg1"/>
                </a:solidFill>
                <a:latin typeface="Symbol" pitchFamily="18" charset="2"/>
                <a:cs typeface="Arial" charset="0"/>
              </a:rPr>
              <a:t>·</a:t>
            </a:r>
            <a:r>
              <a:rPr lang="es-ES" sz="2400">
                <a:solidFill>
                  <a:schemeClr val="bg1"/>
                </a:solidFill>
                <a:cs typeface="Times New Roman" pitchFamily="18" charset="0"/>
              </a:rPr>
              <a:t>      </a:t>
            </a:r>
            <a:endParaRPr lang="es-ES" sz="18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583</Words>
  <Application>Microsoft PowerPoint</Application>
  <PresentationFormat>Presentación en pantalla (4:3)</PresentationFormat>
  <Paragraphs>140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Times New Roman</vt:lpstr>
      <vt:lpstr>Arial</vt:lpstr>
      <vt:lpstr>Symbol</vt:lpstr>
      <vt:lpstr>Diseño predeterminado</vt:lpstr>
      <vt:lpstr>PREGUNTAS PEDAGOGICAS COMO HERRAMIENTA PARA ELABORAR MAPAS CONCEPTUALES</vt:lpstr>
      <vt:lpstr>Diapositiva 2</vt:lpstr>
      <vt:lpstr>Diapositiva 3</vt:lpstr>
      <vt:lpstr>Diapositiva 4</vt:lpstr>
      <vt:lpstr>PREGUNTAS PARA DEFINIR FORMA DE TRABAJO</vt:lpstr>
      <vt:lpstr>PREGUNTAS GENERADORAS</vt:lpstr>
      <vt:lpstr>PREGUNTAS DE INGADACIÓN </vt:lpstr>
      <vt:lpstr>PREGUNTAS DE INGADACIÓN </vt:lpstr>
      <vt:lpstr>PREGUNTAS DE INGADACIÓN </vt:lpstr>
      <vt:lpstr>PREGUNTAS DE INGADACIÓN </vt:lpstr>
      <vt:lpstr>PREGUNTAS DE VERIFICACIÓN </vt:lpstr>
      <vt:lpstr>PREGUNTAS DE AMPLIACIÓN </vt:lpstr>
      <vt:lpstr>PREGUNTAS DE AMPLIACIÓN </vt:lpstr>
      <vt:lpstr>VERIFICACIÓN Y AMPLIACIÓN </vt:lpstr>
      <vt:lpstr>Diapositiva 15</vt:lpstr>
      <vt:lpstr>Diapositiva 16</vt:lpstr>
      <vt:lpstr>PREGUNTAS DE ANIMACIÓN</vt:lpstr>
      <vt:lpstr>Diapositiva 18</vt:lpstr>
      <vt:lpstr>PREGUNTAS PARA METACOGNICIÓN</vt:lpstr>
      <vt:lpstr>PREGUNTAS PARA METACOGNICIÓN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PREGUNTAS PEDAGOGICAS COMO HERRAMIENTA PARA ELABORAR MAPAS CONCEPTUALES</dc:title>
  <dc:creator>Silvia</dc:creator>
  <cp:lastModifiedBy>cl18417</cp:lastModifiedBy>
  <cp:revision>17</cp:revision>
  <dcterms:created xsi:type="dcterms:W3CDTF">2006-01-18T14:23:29Z</dcterms:created>
  <dcterms:modified xsi:type="dcterms:W3CDTF">2009-09-10T19:58:09Z</dcterms:modified>
</cp:coreProperties>
</file>