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12"/>
  </p:notesMasterIdLst>
  <p:handoutMasterIdLst>
    <p:handoutMasterId r:id="rId13"/>
  </p:handoutMasterIdLst>
  <p:sldIdLst>
    <p:sldId id="259" r:id="rId4"/>
    <p:sldId id="258" r:id="rId5"/>
    <p:sldId id="257" r:id="rId6"/>
    <p:sldId id="261" r:id="rId7"/>
    <p:sldId id="25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77" autoAdjust="0"/>
  </p:normalViewPr>
  <p:slideViewPr>
    <p:cSldViewPr>
      <p:cViewPr varScale="1">
        <p:scale>
          <a:sx n="59" d="100"/>
          <a:sy n="59" d="100"/>
        </p:scale>
        <p:origin x="-12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C7BEC-9A89-403F-8665-F7B2E3146BB3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D33CD-FD17-48DC-8D1D-A571EC370AB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6B489-1F0B-41BE-8D3C-5F095F66005B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5C479-9036-4FAB-853F-02A09D4195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C479-9036-4FAB-853F-02A09D419546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C479-9036-4FAB-853F-02A09D419546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C479-9036-4FAB-853F-02A09D419546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C479-9036-4FAB-853F-02A09D419546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C479-9036-4FAB-853F-02A09D419546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C479-9036-4FAB-853F-02A09D419546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C479-9036-4FAB-853F-02A09D419546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C479-9036-4FAB-853F-02A09D419546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8EEF-412B-4F41-83F9-E56D0ACD70E8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2637-EFDD-458C-B08B-E85C681096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8EEF-412B-4F41-83F9-E56D0ACD70E8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2637-EFDD-458C-B08B-E85C681096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8EEF-412B-4F41-83F9-E56D0ACD70E8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2637-EFDD-458C-B08B-E85C681096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8EEF-412B-4F41-83F9-E56D0ACD70E8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2637-EFDD-458C-B08B-E85C681096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DD3E-FE8B-4578-9ACE-F865495A1694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52A-415A-4ECC-8B73-FD7B69E102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DD3E-FE8B-4578-9ACE-F865495A1694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52A-415A-4ECC-8B73-FD7B69E102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DD3E-FE8B-4578-9ACE-F865495A1694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52A-415A-4ECC-8B73-FD7B69E102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DD3E-FE8B-4578-9ACE-F865495A1694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52A-415A-4ECC-8B73-FD7B69E102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DD3E-FE8B-4578-9ACE-F865495A1694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52A-415A-4ECC-8B73-FD7B69E102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DD3E-FE8B-4578-9ACE-F865495A1694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52A-415A-4ECC-8B73-FD7B69E102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DD3E-FE8B-4578-9ACE-F865495A1694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52A-415A-4ECC-8B73-FD7B69E102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DD3E-FE8B-4578-9ACE-F865495A1694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52A-415A-4ECC-8B73-FD7B69E102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DD3E-FE8B-4578-9ACE-F865495A1694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52A-415A-4ECC-8B73-FD7B69E102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DD3E-FE8B-4578-9ACE-F865495A1694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52A-415A-4ECC-8B73-FD7B69E102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DD3E-FE8B-4578-9ACE-F865495A1694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252A-415A-4ECC-8B73-FD7B69E102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A640-170E-4AD2-9D6B-B3144D8921E0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9ED3-0DA5-4903-B488-B29B7836A2C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A640-170E-4AD2-9D6B-B3144D8921E0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9ED3-0DA5-4903-B488-B29B7836A2C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A640-170E-4AD2-9D6B-B3144D8921E0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9ED3-0DA5-4903-B488-B29B7836A2C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A640-170E-4AD2-9D6B-B3144D8921E0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9ED3-0DA5-4903-B488-B29B7836A2C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A640-170E-4AD2-9D6B-B3144D8921E0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9ED3-0DA5-4903-B488-B29B7836A2C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A640-170E-4AD2-9D6B-B3144D8921E0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9ED3-0DA5-4903-B488-B29B7836A2C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8EEF-412B-4F41-83F9-E56D0ACD70E8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2637-EFDD-458C-B08B-E85C681096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A640-170E-4AD2-9D6B-B3144D8921E0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9ED3-0DA5-4903-B488-B29B7836A2C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A640-170E-4AD2-9D6B-B3144D8921E0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9ED3-0DA5-4903-B488-B29B7836A2C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A640-170E-4AD2-9D6B-B3144D8921E0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9ED3-0DA5-4903-B488-B29B7836A2C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A640-170E-4AD2-9D6B-B3144D8921E0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9ED3-0DA5-4903-B488-B29B7836A2C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A640-170E-4AD2-9D6B-B3144D8921E0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9ED3-0DA5-4903-B488-B29B7836A2C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8EEF-412B-4F41-83F9-E56D0ACD70E8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2637-EFDD-458C-B08B-E85C681096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8EEF-412B-4F41-83F9-E56D0ACD70E8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2637-EFDD-458C-B08B-E85C681096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8EEF-412B-4F41-83F9-E56D0ACD70E8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2637-EFDD-458C-B08B-E85C681096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8EEF-412B-4F41-83F9-E56D0ACD70E8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2637-EFDD-458C-B08B-E85C681096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8EEF-412B-4F41-83F9-E56D0ACD70E8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2637-EFDD-458C-B08B-E85C681096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8EEF-412B-4F41-83F9-E56D0ACD70E8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2637-EFDD-458C-B08B-E85C681096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A8EEF-412B-4F41-83F9-E56D0ACD70E8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92637-EFDD-458C-B08B-E85C681096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4DD3E-FE8B-4578-9ACE-F865495A1694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7252A-415A-4ECC-8B73-FD7B69E1027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A640-170E-4AD2-9D6B-B3144D8921E0}" type="datetimeFigureOut">
              <a:rPr lang="es-MX" smtClean="0"/>
              <a:pPr/>
              <a:t>26/07/2009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39ED3-0DA5-4903-B488-B29B7836A2C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glesmundial.com/B13/grammar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giving.flv.mpg" TargetMode="Externa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43042" y="1214422"/>
            <a:ext cx="6498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GIVING DIRECTIONS…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286380" y="564357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tx2">
                    <a:lumMod val="75000"/>
                  </a:schemeClr>
                </a:solidFill>
              </a:rPr>
              <a:t>Prof. Gisela </a:t>
            </a:r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</a:rPr>
              <a:t>Almengor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 descr="http://www.flagstaff.az.gov/images/pages/N527/Officer%20Giving%20Directio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571744"/>
            <a:ext cx="3767125" cy="38382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http://www.chez-schf.com/Directions001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857496"/>
            <a:ext cx="1371600" cy="1838325"/>
          </a:xfrm>
          <a:prstGeom prst="rect">
            <a:avLst/>
          </a:prstGeom>
          <a:noFill/>
        </p:spPr>
      </p:pic>
      <p:pic>
        <p:nvPicPr>
          <p:cNvPr id="4110" name="Picture 14" descr="Gifs ANimados Flechas (19)">
            <a:hlinkClick r:id="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1214422"/>
            <a:ext cx="952500" cy="857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571472" y="285728"/>
            <a:ext cx="7858180" cy="59293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>
            <a:off x="3381388" y="1571612"/>
            <a:ext cx="304800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>
            <a:off x="3381388" y="2851152"/>
            <a:ext cx="304800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>
            <a:off x="3381388" y="4214818"/>
            <a:ext cx="304800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>
            <a:off x="3428992" y="5405458"/>
            <a:ext cx="304800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3" name="AutoShape 9"/>
          <p:cNvCxnSpPr>
            <a:cxnSpLocks noChangeShapeType="1"/>
          </p:cNvCxnSpPr>
          <p:nvPr/>
        </p:nvCxnSpPr>
        <p:spPr bwMode="auto">
          <a:xfrm>
            <a:off x="3311516" y="7537420"/>
            <a:ext cx="304800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pic>
        <p:nvPicPr>
          <p:cNvPr id="12" name="11 Imagen" descr="http://www.armaslajungla.com/catalog/images/Z480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833954"/>
            <a:ext cx="11874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 descr="http://www.educima.com/es-colorear-dibujos-imagenes-foto-plato-y-cubiertos-p541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013084"/>
            <a:ext cx="122555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14 Imagen" descr="http://www.geocities.com/rosemikimo/hospital-logo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2136772"/>
            <a:ext cx="8826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15 Imagen" descr="http://activerain.com/image_store/uploads/7/1/9/4/7/ar117665191474917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1000108"/>
            <a:ext cx="996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Rectángulo"/>
          <p:cNvSpPr/>
          <p:nvPr/>
        </p:nvSpPr>
        <p:spPr>
          <a:xfrm>
            <a:off x="4000496" y="791158"/>
            <a:ext cx="1643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Bank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571868" y="2000240"/>
            <a:ext cx="2608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Hospital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214678" y="3362926"/>
            <a:ext cx="33700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Restaurant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4071609" y="4577372"/>
            <a:ext cx="1930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Police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7" grpId="0" build="p"/>
      <p:bldP spid="18" grpId="0" build="p"/>
      <p:bldP spid="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AutoShape 3"/>
          <p:cNvCxnSpPr>
            <a:cxnSpLocks noChangeShapeType="1"/>
          </p:cNvCxnSpPr>
          <p:nvPr/>
        </p:nvCxnSpPr>
        <p:spPr bwMode="auto">
          <a:xfrm>
            <a:off x="3381388" y="1571612"/>
            <a:ext cx="304800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" name="AutoShape 5"/>
          <p:cNvCxnSpPr>
            <a:cxnSpLocks noChangeShapeType="1"/>
          </p:cNvCxnSpPr>
          <p:nvPr/>
        </p:nvCxnSpPr>
        <p:spPr bwMode="auto">
          <a:xfrm>
            <a:off x="3381388" y="3571876"/>
            <a:ext cx="304800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" name="AutoShape 6"/>
          <p:cNvCxnSpPr>
            <a:cxnSpLocks noChangeShapeType="1"/>
          </p:cNvCxnSpPr>
          <p:nvPr/>
        </p:nvCxnSpPr>
        <p:spPr bwMode="auto">
          <a:xfrm>
            <a:off x="3428992" y="5143512"/>
            <a:ext cx="304800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pic>
        <p:nvPicPr>
          <p:cNvPr id="6" name="5 Imagen" descr="http://www.udl.cat/export/sites/UdL/serveis/patrimoni/imatges/Botones.gif"/>
          <p:cNvPicPr/>
          <p:nvPr/>
        </p:nvPicPr>
        <p:blipFill>
          <a:blip r:embed="rId3"/>
          <a:srcRect t="14504" r="13853"/>
          <a:stretch>
            <a:fillRect/>
          </a:stretch>
        </p:blipFill>
        <p:spPr bwMode="auto">
          <a:xfrm>
            <a:off x="1857356" y="4429132"/>
            <a:ext cx="9588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http://www.comienzalafiesta.com/fotos/DISCOTECA3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2571744"/>
            <a:ext cx="1282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http://blogs.phillyburbs.com/news/bct/wp-content/blogs.dir/3/files/2008/06/wk_of_6.30_/0701CarWash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785794"/>
            <a:ext cx="13398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3417080" y="785794"/>
            <a:ext cx="2940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 </a:t>
            </a:r>
            <a:r>
              <a:rPr lang="es-E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Wash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100865" y="2786058"/>
            <a:ext cx="1757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Disco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71934" y="4429132"/>
            <a:ext cx="1776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Hotel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71472" y="285728"/>
            <a:ext cx="7858180" cy="59293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14348" y="626820"/>
            <a:ext cx="61436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i="1" u="sng" dirty="0" smtClean="0">
                <a:solidFill>
                  <a:srgbClr val="00B0F0"/>
                </a:solidFill>
              </a:rPr>
              <a:t>PREPOSITION OF PLACE</a:t>
            </a:r>
          </a:p>
          <a:p>
            <a:endParaRPr lang="es-ES_tradnl" sz="3200" dirty="0" smtClean="0">
              <a:solidFill>
                <a:srgbClr val="00FF00"/>
              </a:solidFill>
            </a:endParaRPr>
          </a:p>
          <a:p>
            <a:r>
              <a:rPr lang="es-ES_tradnl" sz="3200" dirty="0" err="1" smtClean="0">
                <a:solidFill>
                  <a:srgbClr val="00FF00"/>
                </a:solidFill>
              </a:rPr>
              <a:t>Next</a:t>
            </a:r>
            <a:r>
              <a:rPr lang="es-ES_tradnl" sz="3200" dirty="0" smtClean="0">
                <a:solidFill>
                  <a:srgbClr val="00FF00"/>
                </a:solidFill>
              </a:rPr>
              <a:t>:</a:t>
            </a:r>
            <a:endParaRPr lang="es-ES_tradnl" sz="3200" dirty="0" smtClean="0">
              <a:solidFill>
                <a:srgbClr val="FF0000"/>
              </a:solidFill>
            </a:endParaRPr>
          </a:p>
          <a:p>
            <a:endParaRPr lang="es-ES_tradnl" sz="3200" dirty="0" smtClean="0">
              <a:solidFill>
                <a:srgbClr val="00FF00"/>
              </a:solidFill>
            </a:endParaRPr>
          </a:p>
          <a:p>
            <a:r>
              <a:rPr lang="es-ES_tradnl" sz="3200" dirty="0" err="1" smtClean="0">
                <a:solidFill>
                  <a:srgbClr val="00FF00"/>
                </a:solidFill>
              </a:rPr>
              <a:t>Behind</a:t>
            </a:r>
            <a:r>
              <a:rPr lang="es-ES_tradnl" sz="3200" dirty="0" smtClean="0">
                <a:solidFill>
                  <a:srgbClr val="00FF00"/>
                </a:solidFill>
              </a:rPr>
              <a:t>:</a:t>
            </a:r>
            <a:endParaRPr lang="es-ES_tradnl" sz="3200" dirty="0" smtClean="0">
              <a:solidFill>
                <a:srgbClr val="FF0000"/>
              </a:solidFill>
            </a:endParaRPr>
          </a:p>
          <a:p>
            <a:endParaRPr lang="es-ES_tradnl" sz="3200" dirty="0" smtClean="0">
              <a:solidFill>
                <a:srgbClr val="00FF00"/>
              </a:solidFill>
            </a:endParaRPr>
          </a:p>
          <a:p>
            <a:r>
              <a:rPr lang="es-ES_tradnl" sz="3200" dirty="0" err="1" smtClean="0">
                <a:solidFill>
                  <a:srgbClr val="00FF00"/>
                </a:solidFill>
              </a:rPr>
              <a:t>Close</a:t>
            </a:r>
            <a:r>
              <a:rPr lang="es-ES_tradnl" sz="3200" dirty="0" smtClean="0">
                <a:solidFill>
                  <a:srgbClr val="00FF00"/>
                </a:solidFill>
              </a:rPr>
              <a:t>:</a:t>
            </a:r>
            <a:endParaRPr lang="es-ES_tradnl" sz="3200" dirty="0" smtClean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071934" y="1500174"/>
            <a:ext cx="22860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FF00"/>
                </a:solidFill>
              </a:rPr>
              <a:t>Near</a:t>
            </a:r>
            <a:r>
              <a:rPr lang="es-ES_tradnl" sz="3200" dirty="0" smtClean="0">
                <a:solidFill>
                  <a:srgbClr val="00FF00"/>
                </a:solidFill>
              </a:rPr>
              <a:t>:</a:t>
            </a:r>
            <a:endParaRPr lang="es-ES_tradnl" sz="3200" dirty="0" smtClean="0">
              <a:solidFill>
                <a:srgbClr val="FF0000"/>
              </a:solidFill>
            </a:endParaRPr>
          </a:p>
          <a:p>
            <a:endParaRPr lang="es-ES_tradnl" sz="3200" dirty="0" smtClean="0">
              <a:solidFill>
                <a:srgbClr val="00FF00"/>
              </a:solidFill>
            </a:endParaRPr>
          </a:p>
          <a:p>
            <a:r>
              <a:rPr lang="es-ES_tradnl" sz="3200" dirty="0" err="1" smtClean="0">
                <a:solidFill>
                  <a:srgbClr val="00FF00"/>
                </a:solidFill>
              </a:rPr>
              <a:t>Between</a:t>
            </a:r>
            <a:r>
              <a:rPr lang="es-ES_tradnl" sz="3200" dirty="0" smtClean="0">
                <a:solidFill>
                  <a:srgbClr val="00FF00"/>
                </a:solidFill>
              </a:rPr>
              <a:t>:</a:t>
            </a:r>
            <a:endParaRPr lang="es-ES_tradnl" sz="3200" dirty="0" smtClean="0">
              <a:solidFill>
                <a:srgbClr val="FF0000"/>
              </a:solidFill>
            </a:endParaRPr>
          </a:p>
          <a:p>
            <a:endParaRPr lang="es-ES_tradnl" sz="3200" dirty="0" smtClean="0">
              <a:solidFill>
                <a:srgbClr val="00FF00"/>
              </a:solidFill>
            </a:endParaRPr>
          </a:p>
          <a:p>
            <a:r>
              <a:rPr lang="es-ES_tradnl" sz="3200" dirty="0" err="1" smtClean="0">
                <a:solidFill>
                  <a:srgbClr val="00FF00"/>
                </a:solidFill>
              </a:rPr>
              <a:t>Across</a:t>
            </a:r>
            <a:r>
              <a:rPr lang="es-ES_tradnl" sz="3200" dirty="0" smtClean="0">
                <a:solidFill>
                  <a:srgbClr val="00FF00"/>
                </a:solidFill>
              </a:rPr>
              <a:t> </a:t>
            </a:r>
            <a:r>
              <a:rPr lang="es-ES_tradnl" sz="3200" dirty="0" err="1" smtClean="0">
                <a:solidFill>
                  <a:srgbClr val="00FF00"/>
                </a:solidFill>
              </a:rPr>
              <a:t>from</a:t>
            </a:r>
            <a:r>
              <a:rPr lang="es-ES_tradnl" sz="3200" dirty="0" smtClean="0">
                <a:solidFill>
                  <a:srgbClr val="00FF00"/>
                </a:solidFill>
              </a:rPr>
              <a:t>:</a:t>
            </a:r>
            <a:endParaRPr lang="es-ES_tradnl" sz="3200" dirty="0" smtClean="0">
              <a:solidFill>
                <a:srgbClr val="FF0000"/>
              </a:solidFill>
            </a:endParaRPr>
          </a:p>
          <a:p>
            <a:endParaRPr lang="es-ES_tradnl" sz="3200" dirty="0" smtClean="0">
              <a:solidFill>
                <a:srgbClr val="00FF00"/>
              </a:solidFill>
            </a:endParaRPr>
          </a:p>
          <a:p>
            <a:r>
              <a:rPr lang="es-ES_tradnl" sz="3200" dirty="0" err="1" smtClean="0">
                <a:solidFill>
                  <a:srgbClr val="00FF00"/>
                </a:solidFill>
              </a:rPr>
              <a:t>On</a:t>
            </a:r>
            <a:r>
              <a:rPr lang="es-ES_tradnl" sz="3200" dirty="0" smtClean="0">
                <a:solidFill>
                  <a:srgbClr val="00FF00"/>
                </a:solidFill>
              </a:rPr>
              <a:t>: 	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571736" y="1714488"/>
            <a:ext cx="15716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solidFill>
                  <a:srgbClr val="FF0000"/>
                </a:solidFill>
              </a:rPr>
              <a:t>A  lado</a:t>
            </a:r>
          </a:p>
          <a:p>
            <a:endParaRPr lang="es-ES_tradnl" sz="2000" dirty="0" smtClean="0">
              <a:solidFill>
                <a:srgbClr val="FF0000"/>
              </a:solidFill>
            </a:endParaRPr>
          </a:p>
          <a:p>
            <a:endParaRPr lang="es-ES_tradnl" sz="2000" dirty="0" smtClean="0">
              <a:solidFill>
                <a:srgbClr val="FF0000"/>
              </a:solidFill>
            </a:endParaRPr>
          </a:p>
          <a:p>
            <a:r>
              <a:rPr lang="es-ES_tradnl" sz="2000" dirty="0" smtClean="0">
                <a:solidFill>
                  <a:srgbClr val="FF0000"/>
                </a:solidFill>
              </a:rPr>
              <a:t>Detrás</a:t>
            </a:r>
          </a:p>
          <a:p>
            <a:endParaRPr lang="es-ES_tradnl" sz="2000" dirty="0" smtClean="0">
              <a:solidFill>
                <a:srgbClr val="FF0000"/>
              </a:solidFill>
            </a:endParaRPr>
          </a:p>
          <a:p>
            <a:endParaRPr lang="es-ES_tradnl" sz="2000" dirty="0" smtClean="0">
              <a:solidFill>
                <a:srgbClr val="FF0000"/>
              </a:solidFill>
            </a:endParaRPr>
          </a:p>
          <a:p>
            <a:endParaRPr lang="es-ES_tradnl" sz="2000" dirty="0" smtClean="0">
              <a:solidFill>
                <a:srgbClr val="FF0000"/>
              </a:solidFill>
            </a:endParaRPr>
          </a:p>
          <a:p>
            <a:r>
              <a:rPr lang="es-ES_tradnl" sz="2000" dirty="0" smtClean="0">
                <a:solidFill>
                  <a:srgbClr val="FF0000"/>
                </a:solidFill>
              </a:rPr>
              <a:t>cerca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715140" y="1571612"/>
            <a:ext cx="15716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solidFill>
                  <a:srgbClr val="FF0000"/>
                </a:solidFill>
              </a:rPr>
              <a:t>Cerca</a:t>
            </a:r>
          </a:p>
          <a:p>
            <a:endParaRPr lang="es-ES_tradnl" sz="2000" dirty="0" smtClean="0">
              <a:solidFill>
                <a:srgbClr val="FF0000"/>
              </a:solidFill>
            </a:endParaRPr>
          </a:p>
          <a:p>
            <a:endParaRPr lang="es-ES_tradnl" sz="2000" dirty="0" smtClean="0">
              <a:solidFill>
                <a:srgbClr val="FF0000"/>
              </a:solidFill>
            </a:endParaRPr>
          </a:p>
          <a:p>
            <a:r>
              <a:rPr lang="es-ES_tradnl" sz="2000" dirty="0" smtClean="0">
                <a:solidFill>
                  <a:srgbClr val="FF0000"/>
                </a:solidFill>
              </a:rPr>
              <a:t>Entre</a:t>
            </a:r>
          </a:p>
          <a:p>
            <a:endParaRPr lang="es-ES_tradnl" sz="2000" dirty="0" smtClean="0">
              <a:solidFill>
                <a:srgbClr val="FF0000"/>
              </a:solidFill>
            </a:endParaRPr>
          </a:p>
          <a:p>
            <a:endParaRPr lang="es-ES_tradnl" sz="2000" dirty="0" smtClean="0">
              <a:solidFill>
                <a:srgbClr val="FF0000"/>
              </a:solidFill>
            </a:endParaRPr>
          </a:p>
          <a:p>
            <a:r>
              <a:rPr lang="es-ES_tradnl" sz="2000" dirty="0" smtClean="0">
                <a:solidFill>
                  <a:srgbClr val="FF0000"/>
                </a:solidFill>
              </a:rPr>
              <a:t>Al  otro lado</a:t>
            </a:r>
          </a:p>
          <a:p>
            <a:endParaRPr lang="es-ES_tradnl" sz="2000" dirty="0" smtClean="0">
              <a:solidFill>
                <a:srgbClr val="FF0000"/>
              </a:solidFill>
            </a:endParaRPr>
          </a:p>
          <a:p>
            <a:endParaRPr lang="es-ES_tradnl" sz="2000" dirty="0" smtClean="0">
              <a:solidFill>
                <a:srgbClr val="FF0000"/>
              </a:solidFill>
            </a:endParaRPr>
          </a:p>
          <a:p>
            <a:endParaRPr lang="es-ES_tradnl" sz="2000" dirty="0" smtClean="0">
              <a:solidFill>
                <a:srgbClr val="FF0000"/>
              </a:solidFill>
            </a:endParaRPr>
          </a:p>
          <a:p>
            <a:r>
              <a:rPr lang="es-ES_tradnl" sz="2000" dirty="0" smtClean="0">
                <a:solidFill>
                  <a:srgbClr val="FF0000"/>
                </a:solidFill>
              </a:rPr>
              <a:t>en</a:t>
            </a:r>
          </a:p>
          <a:p>
            <a:endParaRPr lang="es-ES_tradnl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6340" y="2130425"/>
            <a:ext cx="7772400" cy="147002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62140" y="3886200"/>
            <a:ext cx="6400800" cy="1752600"/>
          </a:xfrm>
        </p:spPr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74247"/>
            <a:ext cx="7996268" cy="6569463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 rot="19649461">
            <a:off x="3898817" y="3301710"/>
            <a:ext cx="802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900" b="1" dirty="0" smtClean="0"/>
          </a:p>
          <a:p>
            <a:endParaRPr lang="es-MX" sz="900" b="1" dirty="0"/>
          </a:p>
        </p:txBody>
      </p:sp>
      <p:sp>
        <p:nvSpPr>
          <p:cNvPr id="6" name="5 CuadroTexto"/>
          <p:cNvSpPr txBox="1"/>
          <p:nvPr/>
        </p:nvSpPr>
        <p:spPr>
          <a:xfrm rot="20072496">
            <a:off x="2264908" y="3575673"/>
            <a:ext cx="8020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50" b="1" dirty="0" smtClean="0"/>
              <a:t>HOTEL</a:t>
            </a:r>
          </a:p>
          <a:p>
            <a:endParaRPr lang="es-MX" sz="1050" b="1" dirty="0"/>
          </a:p>
        </p:txBody>
      </p:sp>
      <p:sp>
        <p:nvSpPr>
          <p:cNvPr id="7" name="6 CuadroTexto"/>
          <p:cNvSpPr txBox="1"/>
          <p:nvPr/>
        </p:nvSpPr>
        <p:spPr>
          <a:xfrm rot="20269129">
            <a:off x="1023692" y="1915119"/>
            <a:ext cx="8020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b="1" dirty="0" smtClean="0"/>
              <a:t>CAR</a:t>
            </a:r>
          </a:p>
          <a:p>
            <a:r>
              <a:rPr lang="es-ES_tradnl" sz="1100" b="1" dirty="0" smtClean="0"/>
              <a:t>WASH</a:t>
            </a:r>
          </a:p>
          <a:p>
            <a:endParaRPr lang="es-MX" sz="1100" b="1" dirty="0"/>
          </a:p>
        </p:txBody>
      </p:sp>
      <p:sp>
        <p:nvSpPr>
          <p:cNvPr id="8" name="7 CuadroTexto"/>
          <p:cNvSpPr txBox="1"/>
          <p:nvPr/>
        </p:nvSpPr>
        <p:spPr>
          <a:xfrm rot="19649461">
            <a:off x="5213070" y="4466814"/>
            <a:ext cx="80204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 smtClean="0"/>
              <a:t>STORE</a:t>
            </a:r>
          </a:p>
          <a:p>
            <a:endParaRPr lang="es-MX" sz="900" b="1" dirty="0"/>
          </a:p>
        </p:txBody>
      </p:sp>
      <p:sp>
        <p:nvSpPr>
          <p:cNvPr id="9" name="8 CuadroTexto"/>
          <p:cNvSpPr txBox="1"/>
          <p:nvPr/>
        </p:nvSpPr>
        <p:spPr>
          <a:xfrm rot="21448781">
            <a:off x="2863868" y="3375048"/>
            <a:ext cx="802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 smtClean="0"/>
              <a:t>LUNCH</a:t>
            </a:r>
          </a:p>
        </p:txBody>
      </p:sp>
      <p:sp>
        <p:nvSpPr>
          <p:cNvPr id="10" name="9 CuadroTexto"/>
          <p:cNvSpPr txBox="1"/>
          <p:nvPr/>
        </p:nvSpPr>
        <p:spPr>
          <a:xfrm rot="19649461">
            <a:off x="2255742" y="6174980"/>
            <a:ext cx="802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/>
              <a:t>Library</a:t>
            </a:r>
          </a:p>
          <a:p>
            <a:endParaRPr lang="es-MX" sz="1600" b="1" dirty="0"/>
          </a:p>
        </p:txBody>
      </p:sp>
      <p:sp>
        <p:nvSpPr>
          <p:cNvPr id="11" name="10 CuadroTexto"/>
          <p:cNvSpPr txBox="1"/>
          <p:nvPr/>
        </p:nvSpPr>
        <p:spPr>
          <a:xfrm rot="2564262">
            <a:off x="5300769" y="6002143"/>
            <a:ext cx="126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 smtClean="0"/>
              <a:t>RESTAURANT</a:t>
            </a:r>
          </a:p>
          <a:p>
            <a:endParaRPr lang="es-MX" sz="14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0" y="285728"/>
            <a:ext cx="12858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i="1" u="sng" dirty="0" smtClean="0">
                <a:solidFill>
                  <a:srgbClr val="00FF00"/>
                </a:solidFill>
              </a:rPr>
              <a:t>QUIESTION</a:t>
            </a:r>
          </a:p>
          <a:p>
            <a:endParaRPr lang="es-ES_tradnl" sz="1400" dirty="0" smtClean="0">
              <a:solidFill>
                <a:srgbClr val="00FF00"/>
              </a:solidFill>
            </a:endParaRPr>
          </a:p>
          <a:p>
            <a:r>
              <a:rPr lang="es-ES_tradnl" sz="1400" dirty="0" err="1" smtClean="0">
                <a:solidFill>
                  <a:srgbClr val="00FF00"/>
                </a:solidFill>
              </a:rPr>
              <a:t>Where</a:t>
            </a:r>
            <a:r>
              <a:rPr lang="es-ES_tradnl" sz="1400" dirty="0" smtClean="0">
                <a:solidFill>
                  <a:srgbClr val="00FF00"/>
                </a:solidFill>
              </a:rPr>
              <a:t> </a:t>
            </a:r>
            <a:r>
              <a:rPr lang="es-ES_tradnl" sz="1400" dirty="0" err="1" smtClean="0">
                <a:solidFill>
                  <a:srgbClr val="00FF00"/>
                </a:solidFill>
              </a:rPr>
              <a:t>is</a:t>
            </a:r>
            <a:r>
              <a:rPr lang="es-ES_tradnl" sz="1400" dirty="0" smtClean="0">
                <a:solidFill>
                  <a:srgbClr val="00FF00"/>
                </a:solidFill>
              </a:rPr>
              <a:t>..</a:t>
            </a:r>
          </a:p>
          <a:p>
            <a:endParaRPr lang="es-ES_tradnl" sz="1400" dirty="0" smtClean="0">
              <a:solidFill>
                <a:srgbClr val="00FF00"/>
              </a:solidFill>
            </a:endParaRPr>
          </a:p>
          <a:p>
            <a:endParaRPr lang="es-ES_tradnl" sz="1400" dirty="0" smtClean="0">
              <a:solidFill>
                <a:srgbClr val="00FF00"/>
              </a:solidFill>
            </a:endParaRPr>
          </a:p>
          <a:p>
            <a:endParaRPr lang="es-ES_tradnl" sz="1400" dirty="0" smtClean="0">
              <a:solidFill>
                <a:srgbClr val="00FF00"/>
              </a:solidFill>
            </a:endParaRPr>
          </a:p>
          <a:p>
            <a:r>
              <a:rPr lang="es-ES_tradnl" sz="1400" i="1" u="sng" dirty="0" smtClean="0">
                <a:solidFill>
                  <a:srgbClr val="00FF00"/>
                </a:solidFill>
              </a:rPr>
              <a:t>P. OF PLASE</a:t>
            </a:r>
          </a:p>
          <a:p>
            <a:endParaRPr lang="es-ES_tradnl" sz="1400" dirty="0" smtClean="0">
              <a:solidFill>
                <a:srgbClr val="00FF00"/>
              </a:solidFill>
            </a:endParaRPr>
          </a:p>
          <a:p>
            <a:r>
              <a:rPr lang="es-ES_tradnl" sz="1400" dirty="0" err="1" smtClean="0">
                <a:solidFill>
                  <a:srgbClr val="00FF00"/>
                </a:solidFill>
              </a:rPr>
              <a:t>Next</a:t>
            </a:r>
            <a:r>
              <a:rPr lang="es-ES_tradnl" sz="1400" dirty="0" smtClean="0">
                <a:solidFill>
                  <a:srgbClr val="00FF00"/>
                </a:solidFill>
              </a:rPr>
              <a:t>:</a:t>
            </a:r>
          </a:p>
          <a:p>
            <a:r>
              <a:rPr lang="es-ES_tradnl" sz="1400" dirty="0" smtClean="0">
                <a:solidFill>
                  <a:srgbClr val="00FF00"/>
                </a:solidFill>
              </a:rPr>
              <a:t>a lado</a:t>
            </a:r>
          </a:p>
          <a:p>
            <a:endParaRPr lang="es-ES_tradnl" sz="1400" dirty="0" smtClean="0">
              <a:solidFill>
                <a:srgbClr val="00FF00"/>
              </a:solidFill>
            </a:endParaRPr>
          </a:p>
          <a:p>
            <a:r>
              <a:rPr lang="es-ES_tradnl" sz="1400" dirty="0" err="1" smtClean="0">
                <a:solidFill>
                  <a:srgbClr val="00FF00"/>
                </a:solidFill>
              </a:rPr>
              <a:t>Behind</a:t>
            </a:r>
            <a:r>
              <a:rPr lang="es-ES_tradnl" sz="1400" dirty="0" smtClean="0">
                <a:solidFill>
                  <a:srgbClr val="00FF00"/>
                </a:solidFill>
              </a:rPr>
              <a:t>:</a:t>
            </a:r>
          </a:p>
          <a:p>
            <a:r>
              <a:rPr lang="es-ES_tradnl" sz="1400" dirty="0" smtClean="0">
                <a:solidFill>
                  <a:srgbClr val="00FF00"/>
                </a:solidFill>
              </a:rPr>
              <a:t> atrás</a:t>
            </a:r>
          </a:p>
          <a:p>
            <a:endParaRPr lang="es-ES_tradnl" sz="1400" dirty="0" smtClean="0">
              <a:solidFill>
                <a:srgbClr val="00FF00"/>
              </a:solidFill>
            </a:endParaRPr>
          </a:p>
          <a:p>
            <a:r>
              <a:rPr lang="es-ES_tradnl" sz="1400" dirty="0" err="1" smtClean="0">
                <a:solidFill>
                  <a:srgbClr val="00FF00"/>
                </a:solidFill>
              </a:rPr>
              <a:t>Close</a:t>
            </a:r>
            <a:r>
              <a:rPr lang="es-ES_tradnl" sz="1400" dirty="0" smtClean="0">
                <a:solidFill>
                  <a:srgbClr val="00FF00"/>
                </a:solidFill>
              </a:rPr>
              <a:t>:</a:t>
            </a:r>
          </a:p>
          <a:p>
            <a:r>
              <a:rPr lang="es-ES_tradnl" sz="1400" dirty="0" smtClean="0">
                <a:solidFill>
                  <a:srgbClr val="00FF00"/>
                </a:solidFill>
              </a:rPr>
              <a:t>cerca</a:t>
            </a:r>
          </a:p>
          <a:p>
            <a:endParaRPr lang="es-ES_tradnl" sz="1400" dirty="0" smtClean="0">
              <a:solidFill>
                <a:srgbClr val="00FF00"/>
              </a:solidFill>
            </a:endParaRPr>
          </a:p>
          <a:p>
            <a:r>
              <a:rPr lang="es-ES_tradnl" sz="1400" dirty="0" err="1" smtClean="0">
                <a:solidFill>
                  <a:srgbClr val="00FF00"/>
                </a:solidFill>
              </a:rPr>
              <a:t>Near</a:t>
            </a:r>
            <a:r>
              <a:rPr lang="es-ES_tradnl" sz="1400" dirty="0" smtClean="0">
                <a:solidFill>
                  <a:srgbClr val="00FF00"/>
                </a:solidFill>
              </a:rPr>
              <a:t>:</a:t>
            </a:r>
          </a:p>
          <a:p>
            <a:r>
              <a:rPr lang="es-ES_tradnl" sz="1400" dirty="0" smtClean="0">
                <a:solidFill>
                  <a:srgbClr val="00FF00"/>
                </a:solidFill>
              </a:rPr>
              <a:t>cerca</a:t>
            </a:r>
          </a:p>
          <a:p>
            <a:endParaRPr lang="es-ES_tradnl" sz="1400" dirty="0" smtClean="0">
              <a:solidFill>
                <a:srgbClr val="00FF00"/>
              </a:solidFill>
            </a:endParaRPr>
          </a:p>
          <a:p>
            <a:r>
              <a:rPr lang="es-ES_tradnl" sz="1400" dirty="0" err="1" smtClean="0">
                <a:solidFill>
                  <a:srgbClr val="00FF00"/>
                </a:solidFill>
              </a:rPr>
              <a:t>Between</a:t>
            </a:r>
            <a:r>
              <a:rPr lang="es-ES_tradnl" sz="1400" dirty="0" smtClean="0">
                <a:solidFill>
                  <a:srgbClr val="00FF00"/>
                </a:solidFill>
              </a:rPr>
              <a:t>:</a:t>
            </a:r>
          </a:p>
          <a:p>
            <a:r>
              <a:rPr lang="es-ES_tradnl" sz="1400" dirty="0" smtClean="0">
                <a:solidFill>
                  <a:srgbClr val="00FF00"/>
                </a:solidFill>
              </a:rPr>
              <a:t>entre</a:t>
            </a:r>
          </a:p>
          <a:p>
            <a:endParaRPr lang="es-ES_tradnl" sz="1400" dirty="0" smtClean="0">
              <a:solidFill>
                <a:srgbClr val="00FF00"/>
              </a:solidFill>
            </a:endParaRPr>
          </a:p>
          <a:p>
            <a:r>
              <a:rPr lang="es-ES_tradnl" sz="1400" dirty="0" err="1" smtClean="0">
                <a:solidFill>
                  <a:srgbClr val="00FF00"/>
                </a:solidFill>
              </a:rPr>
              <a:t>Across</a:t>
            </a:r>
            <a:r>
              <a:rPr lang="es-ES_tradnl" sz="1400" dirty="0" smtClean="0">
                <a:solidFill>
                  <a:srgbClr val="00FF00"/>
                </a:solidFill>
              </a:rPr>
              <a:t> </a:t>
            </a:r>
            <a:r>
              <a:rPr lang="es-ES_tradnl" sz="1400" dirty="0" err="1" smtClean="0">
                <a:solidFill>
                  <a:srgbClr val="00FF00"/>
                </a:solidFill>
              </a:rPr>
              <a:t>from</a:t>
            </a:r>
            <a:r>
              <a:rPr lang="es-ES_tradnl" sz="1400" dirty="0" smtClean="0">
                <a:solidFill>
                  <a:srgbClr val="00FF00"/>
                </a:solidFill>
              </a:rPr>
              <a:t>:</a:t>
            </a:r>
          </a:p>
          <a:p>
            <a:r>
              <a:rPr lang="es-ES_tradnl" sz="1400" dirty="0" smtClean="0">
                <a:solidFill>
                  <a:srgbClr val="00FF00"/>
                </a:solidFill>
              </a:rPr>
              <a:t>cruzando</a:t>
            </a:r>
          </a:p>
          <a:p>
            <a:endParaRPr lang="es-ES_tradnl" sz="1400" dirty="0" smtClean="0">
              <a:solidFill>
                <a:srgbClr val="00FF00"/>
              </a:solidFill>
            </a:endParaRPr>
          </a:p>
          <a:p>
            <a:r>
              <a:rPr lang="es-ES_tradnl" sz="1400" dirty="0" err="1" smtClean="0">
                <a:solidFill>
                  <a:srgbClr val="00FF00"/>
                </a:solidFill>
              </a:rPr>
              <a:t>On</a:t>
            </a:r>
            <a:r>
              <a:rPr lang="es-ES_tradnl" sz="1400" dirty="0" smtClean="0">
                <a:solidFill>
                  <a:srgbClr val="00FF00"/>
                </a:solidFill>
              </a:rPr>
              <a:t>:</a:t>
            </a:r>
          </a:p>
          <a:p>
            <a:r>
              <a:rPr lang="es-ES_tradnl" sz="1400" dirty="0" smtClean="0">
                <a:solidFill>
                  <a:srgbClr val="00FF00"/>
                </a:solidFill>
              </a:rPr>
              <a:t>en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928794" y="3286124"/>
            <a:ext cx="5214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rgbClr val="00FF00"/>
                </a:solidFill>
                <a:hlinkClick r:id="rId3"/>
              </a:rPr>
              <a:t>http://www.inglesmundial.com/B13/grammar.htm</a:t>
            </a:r>
            <a:endParaRPr lang="es-MX" dirty="0" smtClean="0">
              <a:solidFill>
                <a:srgbClr val="00FF00"/>
              </a:solidFill>
            </a:endParaRPr>
          </a:p>
          <a:p>
            <a:endParaRPr lang="es-MX" dirty="0">
              <a:solidFill>
                <a:srgbClr val="00FF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924006" y="719720"/>
            <a:ext cx="52197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Let´s</a:t>
            </a:r>
            <a:r>
              <a:rPr lang="es-E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s-E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practice</a:t>
            </a:r>
            <a:r>
              <a:rPr lang="es-E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..!</a:t>
            </a:r>
            <a:endParaRPr lang="es-E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85918" y="3071810"/>
            <a:ext cx="5286412" cy="1000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52230" name="Picture 6" descr="Gifs ANimados Flechas (38)">
            <a:hlinkClick r:id="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4081464" y="1928802"/>
            <a:ext cx="704850" cy="63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70685" y="362530"/>
            <a:ext cx="7901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cap="none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Now</a:t>
            </a:r>
            <a:r>
              <a:rPr lang="es-ES" sz="5400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cap="none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let`s</a:t>
            </a:r>
            <a:r>
              <a:rPr lang="es-ES" sz="5400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cap="none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see</a:t>
            </a:r>
            <a:r>
              <a:rPr lang="es-ES" sz="5400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cap="none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this</a:t>
            </a:r>
            <a:r>
              <a:rPr lang="es-ES" sz="5400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video… </a:t>
            </a:r>
            <a:endParaRPr lang="es-ES" sz="5400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giving.flv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28860" y="2786042"/>
            <a:ext cx="3429045" cy="257178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2214546" y="2500306"/>
            <a:ext cx="4572032" cy="31432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000760" y="4214818"/>
            <a:ext cx="571504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6143636" y="3071810"/>
            <a:ext cx="285752" cy="357190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1" name="10 Conector recto"/>
          <p:cNvCxnSpPr>
            <a:stCxn id="5" idx="0"/>
          </p:cNvCxnSpPr>
          <p:nvPr/>
        </p:nvCxnSpPr>
        <p:spPr>
          <a:xfrm rot="5400000" flipH="1" flipV="1">
            <a:off x="4607719" y="1464455"/>
            <a:ext cx="928694" cy="114300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>
            <a:stCxn id="5" idx="0"/>
          </p:cNvCxnSpPr>
          <p:nvPr/>
        </p:nvCxnSpPr>
        <p:spPr>
          <a:xfrm rot="16200000" flipV="1">
            <a:off x="3536149" y="1535893"/>
            <a:ext cx="857256" cy="10715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3286116" y="1500174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Elipse"/>
          <p:cNvSpPr/>
          <p:nvPr/>
        </p:nvSpPr>
        <p:spPr>
          <a:xfrm>
            <a:off x="5572132" y="1500174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Elipse"/>
          <p:cNvSpPr/>
          <p:nvPr/>
        </p:nvSpPr>
        <p:spPr>
          <a:xfrm>
            <a:off x="6215074" y="3714752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Rectángulo"/>
          <p:cNvSpPr/>
          <p:nvPr/>
        </p:nvSpPr>
        <p:spPr>
          <a:xfrm>
            <a:off x="5929322" y="5786454"/>
            <a:ext cx="21627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cap="none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then</a:t>
            </a:r>
            <a:r>
              <a:rPr lang="es-ES" sz="5400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… </a:t>
            </a:r>
            <a:endParaRPr lang="es-ES" sz="5400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69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670685" y="362530"/>
            <a:ext cx="7901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cap="none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Now</a:t>
            </a:r>
            <a:r>
              <a:rPr lang="es-ES" sz="5400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cap="none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let`s</a:t>
            </a:r>
            <a:r>
              <a:rPr lang="es-ES" sz="5400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cap="none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see</a:t>
            </a:r>
            <a:r>
              <a:rPr lang="es-ES" sz="5400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cap="none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this</a:t>
            </a:r>
            <a:r>
              <a:rPr lang="es-ES" sz="5400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video… </a:t>
            </a:r>
            <a:endParaRPr lang="es-ES" sz="5400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214546" y="2500306"/>
            <a:ext cx="4572032" cy="31432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6000760" y="4286256"/>
            <a:ext cx="571504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Elipse"/>
          <p:cNvSpPr/>
          <p:nvPr/>
        </p:nvSpPr>
        <p:spPr>
          <a:xfrm>
            <a:off x="6143636" y="3071810"/>
            <a:ext cx="285752" cy="357190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8" name="17 Conector recto"/>
          <p:cNvCxnSpPr>
            <a:stCxn id="15" idx="0"/>
          </p:cNvCxnSpPr>
          <p:nvPr/>
        </p:nvCxnSpPr>
        <p:spPr>
          <a:xfrm rot="5400000" flipH="1" flipV="1">
            <a:off x="4607719" y="1464455"/>
            <a:ext cx="928694" cy="114300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>
            <a:stCxn id="15" idx="0"/>
          </p:cNvCxnSpPr>
          <p:nvPr/>
        </p:nvCxnSpPr>
        <p:spPr>
          <a:xfrm rot="16200000" flipV="1">
            <a:off x="3536149" y="1535893"/>
            <a:ext cx="857256" cy="10715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Elipse"/>
          <p:cNvSpPr/>
          <p:nvPr/>
        </p:nvSpPr>
        <p:spPr>
          <a:xfrm>
            <a:off x="3286116" y="1500174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Elipse"/>
          <p:cNvSpPr/>
          <p:nvPr/>
        </p:nvSpPr>
        <p:spPr>
          <a:xfrm>
            <a:off x="5572132" y="1500174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Elipse"/>
          <p:cNvSpPr/>
          <p:nvPr/>
        </p:nvSpPr>
        <p:spPr>
          <a:xfrm>
            <a:off x="6215074" y="3714752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Rectángulo"/>
          <p:cNvSpPr/>
          <p:nvPr/>
        </p:nvSpPr>
        <p:spPr>
          <a:xfrm>
            <a:off x="5929322" y="5786454"/>
            <a:ext cx="21627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cap="none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then</a:t>
            </a:r>
            <a:r>
              <a:rPr lang="es-ES" sz="5400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… </a:t>
            </a:r>
            <a:endParaRPr lang="es-ES" sz="5400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2428860" y="2786058"/>
            <a:ext cx="3357586" cy="257176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Rectángulo"/>
          <p:cNvSpPr/>
          <p:nvPr/>
        </p:nvSpPr>
        <p:spPr>
          <a:xfrm>
            <a:off x="5143504" y="2786058"/>
            <a:ext cx="642942" cy="25717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Rectángulo"/>
          <p:cNvSpPr/>
          <p:nvPr/>
        </p:nvSpPr>
        <p:spPr>
          <a:xfrm>
            <a:off x="2428860" y="2786058"/>
            <a:ext cx="642942" cy="25717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3071802" y="2786058"/>
            <a:ext cx="714380" cy="257176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3786182" y="2786058"/>
            <a:ext cx="642942" cy="257176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112</Words>
  <Application>Microsoft Office PowerPoint</Application>
  <PresentationFormat>Presentación en pantalla (4:3)</PresentationFormat>
  <Paragraphs>91</Paragraphs>
  <Slides>8</Slides>
  <Notes>8</Notes>
  <HiddenSlides>0</HiddenSlides>
  <MMClips>1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Tema de Office</vt:lpstr>
      <vt:lpstr>Diseño personalizado</vt:lpstr>
      <vt:lpstr>1_Diseño personalizado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Administrator</dc:creator>
  <cp:lastModifiedBy>Gisela Almengor</cp:lastModifiedBy>
  <cp:revision>40</cp:revision>
  <dcterms:created xsi:type="dcterms:W3CDTF">2009-06-07T03:56:58Z</dcterms:created>
  <dcterms:modified xsi:type="dcterms:W3CDTF">2009-07-27T01:30:35Z</dcterms:modified>
</cp:coreProperties>
</file>