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6"/>
  </p:notesMasterIdLst>
  <p:sldIdLst>
    <p:sldId id="257" r:id="rId2"/>
    <p:sldId id="256" r:id="rId3"/>
    <p:sldId id="258" r:id="rId4"/>
    <p:sldId id="259" r:id="rId5"/>
  </p:sldIdLst>
  <p:sldSz cx="9144000" cy="6858000" type="screen4x3"/>
  <p:notesSz cx="6858000" cy="9144000"/>
  <p:defaultTextStyle>
    <a:defPPr>
      <a:defRPr lang="es-P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A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FE26C1-FB34-439B-ACCF-91726CCE7D63}" type="datetimeFigureOut">
              <a:rPr lang="es-PA" smtClean="0"/>
              <a:pPr/>
              <a:t>08/16/2009</a:t>
            </a:fld>
            <a:endParaRPr lang="es-PA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PA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D13418-A5DA-45A8-A8A5-D2EFC97470AA}" type="slidenum">
              <a:rPr lang="es-PA" smtClean="0"/>
              <a:pPr/>
              <a:t>‹Nº›</a:t>
            </a:fld>
            <a:endParaRPr lang="es-P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608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s-P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Título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Elipse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A2527-17F6-44F8-A655-1B1F13FBC3EE}" type="datetimeFigureOut">
              <a:rPr lang="es-PA" smtClean="0"/>
              <a:pPr/>
              <a:t>08/16/2009</a:t>
            </a:fld>
            <a:endParaRPr lang="es-PA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300FB1B-67B0-49E8-AE55-F17364C765CA}" type="slidenum">
              <a:rPr lang="es-PA" smtClean="0"/>
              <a:pPr/>
              <a:t>‹Nº›</a:t>
            </a:fld>
            <a:endParaRPr lang="es-PA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P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A2527-17F6-44F8-A655-1B1F13FBC3EE}" type="datetimeFigureOut">
              <a:rPr lang="es-PA" smtClean="0"/>
              <a:pPr/>
              <a:t>08/16/2009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0FB1B-67B0-49E8-AE55-F17364C765CA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A2527-17F6-44F8-A655-1B1F13FBC3EE}" type="datetimeFigureOut">
              <a:rPr lang="es-PA" smtClean="0"/>
              <a:pPr/>
              <a:t>08/16/2009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0FB1B-67B0-49E8-AE55-F17364C765CA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971800" y="1828800"/>
            <a:ext cx="6013450" cy="220345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arcador de contenido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C5A2527-17F6-44F8-A655-1B1F13FBC3EE}" type="datetimeFigureOut">
              <a:rPr lang="es-PA" smtClean="0"/>
              <a:pPr/>
              <a:t>08/16/2009</a:t>
            </a:fld>
            <a:endParaRPr lang="es-PA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300FB1B-67B0-49E8-AE55-F17364C765CA}" type="slidenum">
              <a:rPr lang="es-PA" smtClean="0"/>
              <a:pPr/>
              <a:t>‹Nº›</a:t>
            </a:fld>
            <a:endParaRPr lang="es-PA"/>
          </a:p>
        </p:txBody>
      </p:sp>
      <p:sp>
        <p:nvSpPr>
          <p:cNvPr id="16" name="15 Marcador de pie de página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A2527-17F6-44F8-A655-1B1F13FBC3EE}" type="datetimeFigureOut">
              <a:rPr lang="es-PA" smtClean="0"/>
              <a:pPr/>
              <a:t>08/16/2009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0FB1B-67B0-49E8-AE55-F17364C765CA}" type="slidenum">
              <a:rPr lang="es-PA" smtClean="0"/>
              <a:pPr/>
              <a:t>‹Nº›</a:t>
            </a:fld>
            <a:endParaRPr lang="es-PA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cxnSp>
        <p:nvCxnSpPr>
          <p:cNvPr id="7" name="6 Conector recto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A2527-17F6-44F8-A655-1B1F13FBC3EE}" type="datetimeFigureOut">
              <a:rPr lang="es-PA" smtClean="0"/>
              <a:pPr/>
              <a:t>08/16/2009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0FB1B-67B0-49E8-AE55-F17364C765CA}" type="slidenum">
              <a:rPr lang="es-PA" smtClean="0"/>
              <a:pPr/>
              <a:t>‹Nº›</a:t>
            </a:fld>
            <a:endParaRPr lang="es-PA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0FB1B-67B0-49E8-AE55-F17364C765CA}" type="slidenum">
              <a:rPr lang="es-PA" smtClean="0"/>
              <a:pPr/>
              <a:t>‹Nº›</a:t>
            </a:fld>
            <a:endParaRPr lang="es-PA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A2527-17F6-44F8-A655-1B1F13FBC3EE}" type="datetimeFigureOut">
              <a:rPr lang="es-PA" smtClean="0"/>
              <a:pPr/>
              <a:t>08/16/2009</a:t>
            </a:fld>
            <a:endParaRPr lang="es-PA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2" name="31 Marcador de contenido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34" name="33 Marcador de contenido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cxnSp>
        <p:nvCxnSpPr>
          <p:cNvPr id="10" name="9 Conector recto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A2527-17F6-44F8-A655-1B1F13FBC3EE}" type="datetimeFigureOut">
              <a:rPr lang="es-PA" smtClean="0"/>
              <a:pPr/>
              <a:t>08/16/2009</a:t>
            </a:fld>
            <a:endParaRPr lang="es-PA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0FB1B-67B0-49E8-AE55-F17364C765CA}" type="slidenum">
              <a:rPr lang="es-PA" smtClean="0"/>
              <a:pPr/>
              <a:t>‹Nº›</a:t>
            </a:fld>
            <a:endParaRPr lang="es-PA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A2527-17F6-44F8-A655-1B1F13FBC3EE}" type="datetimeFigureOut">
              <a:rPr lang="es-PA" smtClean="0"/>
              <a:pPr/>
              <a:t>08/16/2009</a:t>
            </a:fld>
            <a:endParaRPr lang="es-PA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0FB1B-67B0-49E8-AE55-F17364C765CA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Marcador de contenido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1" name="30 Título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C5A2527-17F6-44F8-A655-1B1F13FBC3EE}" type="datetimeFigureOut">
              <a:rPr lang="es-PA" smtClean="0"/>
              <a:pPr/>
              <a:t>08/16/2009</a:t>
            </a:fld>
            <a:endParaRPr lang="es-PA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300FB1B-67B0-49E8-AE55-F17364C765CA}" type="slidenum">
              <a:rPr lang="es-PA" smtClean="0"/>
              <a:pPr/>
              <a:t>‹Nº›</a:t>
            </a:fld>
            <a:endParaRPr lang="es-PA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s-P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A2527-17F6-44F8-A655-1B1F13FBC3EE}" type="datetimeFigureOut">
              <a:rPr lang="es-PA" smtClean="0"/>
              <a:pPr/>
              <a:t>08/16/2009</a:t>
            </a:fld>
            <a:endParaRPr lang="es-PA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300FB1B-67B0-49E8-AE55-F17364C765CA}" type="slidenum">
              <a:rPr lang="es-PA" smtClean="0"/>
              <a:pPr/>
              <a:t>‹Nº›</a:t>
            </a:fld>
            <a:endParaRPr lang="es-PA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P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arcador de texto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4" name="23 Marcador de fecha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C5A2527-17F6-44F8-A655-1B1F13FBC3EE}" type="datetimeFigureOut">
              <a:rPr lang="es-PA" smtClean="0"/>
              <a:pPr/>
              <a:t>08/16/2009</a:t>
            </a:fld>
            <a:endParaRPr lang="es-PA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PA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300FB1B-67B0-49E8-AE55-F17364C765CA}" type="slidenum">
              <a:rPr lang="es-PA" smtClean="0"/>
              <a:pPr/>
              <a:t>‹Nº›</a:t>
            </a:fld>
            <a:endParaRPr lang="es-PA"/>
          </a:p>
        </p:txBody>
      </p:sp>
      <p:sp>
        <p:nvSpPr>
          <p:cNvPr id="5" name="4 Marcador de título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2643174" y="285728"/>
            <a:ext cx="6019800" cy="2209800"/>
          </a:xfrm>
          <a:ln/>
        </p:spPr>
        <p:txBody>
          <a:bodyPr/>
          <a:lstStyle/>
          <a:p>
            <a:pPr algn="ctr">
              <a:buClr>
                <a:srgbClr val="FFFFFF"/>
              </a:buClr>
              <a:buFont typeface="Comic Sans MS" pitchFamily="6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4600" b="1" dirty="0" smtClean="0">
                <a:solidFill>
                  <a:srgbClr val="FFFFFF"/>
                </a:solidFill>
                <a:latin typeface="Comic Sans MS" pitchFamily="64" charset="0"/>
              </a:rPr>
              <a:t>ESTRUCTURA DE LAS REDES </a:t>
            </a:r>
            <a:endParaRPr lang="en-GB" sz="4600" b="1" dirty="0">
              <a:solidFill>
                <a:srgbClr val="FFFFFF"/>
              </a:solidFill>
              <a:latin typeface="Comic Sans MS" pitchFamily="64" charset="0"/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3000364" y="3000372"/>
            <a:ext cx="5786478" cy="1833563"/>
          </a:xfrm>
          <a:prstGeom prst="rect">
            <a:avLst/>
          </a:prstGeom>
          <a:noFill/>
          <a:ln/>
        </p:spPr>
        <p:txBody>
          <a:bodyPr lIns="90000" tIns="46800" rIns="90000" bIns="46800">
            <a:normAutofit lnSpcReduction="10000"/>
          </a:bodyPr>
          <a:lstStyle/>
          <a:p>
            <a:pPr marL="457200" lvl="1" indent="0">
              <a:spcBef>
                <a:spcPts val="850"/>
              </a:spcBef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</a:pPr>
            <a:r>
              <a:rPr lang="es-ES" sz="3600" dirty="0" smtClean="0"/>
              <a:t>software de aplicaciones</a:t>
            </a:r>
          </a:p>
          <a:p>
            <a:pPr marL="457200" lvl="1" indent="0">
              <a:spcBef>
                <a:spcPts val="850"/>
              </a:spcBef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</a:pPr>
            <a:r>
              <a:rPr lang="es-ES" sz="3600" dirty="0" smtClean="0"/>
              <a:t>software de red </a:t>
            </a:r>
            <a:r>
              <a:rPr lang="es-ES" sz="3600" dirty="0" smtClean="0"/>
              <a:t> </a:t>
            </a:r>
            <a:endParaRPr lang="es-ES" sz="3600" dirty="0" smtClean="0"/>
          </a:p>
          <a:p>
            <a:pPr marL="457200" lvl="1" indent="0">
              <a:spcBef>
                <a:spcPts val="850"/>
              </a:spcBef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</a:pPr>
            <a:r>
              <a:rPr lang="es-ES" sz="3600" dirty="0" smtClean="0"/>
              <a:t>hardware de red. </a:t>
            </a:r>
            <a:endParaRPr lang="es-PA" sz="3600" dirty="0" smtClean="0"/>
          </a:p>
          <a:p>
            <a:pPr marL="457200" lvl="1" indent="0" algn="ctr">
              <a:spcBef>
                <a:spcPts val="850"/>
              </a:spcBef>
              <a:buFont typeface="Wingdings" charset="2"/>
              <a:buNone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</a:pPr>
            <a:endParaRPr lang="en-GB" sz="3400" b="1" i="1" dirty="0">
              <a:solidFill>
                <a:srgbClr val="000066"/>
              </a:solidFill>
              <a:latin typeface="Comic Sans MS" pitchFamily="64" charset="0"/>
            </a:endParaRPr>
          </a:p>
        </p:txBody>
      </p:sp>
      <p:pic>
        <p:nvPicPr>
          <p:cNvPr id="1028" name="Picture 4" descr="http://www.newwebstar.com/uploads/posts/2008-09/1222115899_informatic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2143117"/>
            <a:ext cx="2947986" cy="2428892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285720" y="714356"/>
            <a:ext cx="8429684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es-ES" sz="2000" b="1" u="sng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El Software de Aplicaciones</a:t>
            </a:r>
            <a:r>
              <a:rPr lang="es-ES" sz="2000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, programas que se comunican con los usuarios de la red y permiten compartir información (como archivos, gráficos o vídeos) y recursos (como impresoras o unidades de disco). </a:t>
            </a:r>
            <a:endParaRPr lang="es-PA" sz="2000" b="1" dirty="0">
              <a:solidFill>
                <a:schemeClr val="accent1">
                  <a:lumMod val="20000"/>
                  <a:lumOff val="8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es-PA" dirty="0"/>
          </a:p>
        </p:txBody>
      </p:sp>
      <p:pic>
        <p:nvPicPr>
          <p:cNvPr id="4098" name="Picture 2" descr="http://www.kiubix.com/fer/intranet%5B1%5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2214554"/>
            <a:ext cx="2667000" cy="3228975"/>
          </a:xfrm>
          <a:prstGeom prst="rect">
            <a:avLst/>
          </a:prstGeom>
          <a:noFill/>
        </p:spPr>
      </p:pic>
      <p:pic>
        <p:nvPicPr>
          <p:cNvPr id="4100" name="Picture 4" descr="webos_main_imag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15074" y="1857364"/>
            <a:ext cx="2165161" cy="1538278"/>
          </a:xfrm>
          <a:prstGeom prst="rect">
            <a:avLst/>
          </a:prstGeom>
          <a:noFill/>
        </p:spPr>
      </p:pic>
      <p:pic>
        <p:nvPicPr>
          <p:cNvPr id="4102" name="Picture 6" descr="http://culturacion.com/wp-content/uploads/2009/06/software-onlin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15074" y="3714752"/>
            <a:ext cx="2214578" cy="19288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642910" y="785794"/>
            <a:ext cx="821537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ES" sz="2000" b="1" u="sng" dirty="0">
                <a:latin typeface="Arial" pitchFamily="34" charset="0"/>
                <a:cs typeface="Arial" pitchFamily="34" charset="0"/>
              </a:rPr>
              <a:t>El software de Red</a:t>
            </a:r>
            <a:r>
              <a:rPr lang="es-ES" sz="2000" b="1" dirty="0">
                <a:latin typeface="Arial" pitchFamily="34" charset="0"/>
                <a:cs typeface="Arial" pitchFamily="34" charset="0"/>
              </a:rPr>
              <a:t>, programas que establecen protocolos para que los ordenadores se comuniquen entre sí. Dichos protocolos se aplican enviando y recibiendo grupos de datos formateados denominados paquetes. </a:t>
            </a:r>
            <a:endParaRPr lang="es-PA" sz="2000" b="1" dirty="0">
              <a:latin typeface="Arial" pitchFamily="34" charset="0"/>
              <a:cs typeface="Arial" pitchFamily="34" charset="0"/>
            </a:endParaRPr>
          </a:p>
          <a:p>
            <a:endParaRPr lang="es-PA" dirty="0"/>
          </a:p>
        </p:txBody>
      </p:sp>
      <p:pic>
        <p:nvPicPr>
          <p:cNvPr id="3074" name="Picture 2" descr="http://usuarios.lycos.es/dachiardi/intern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2143116"/>
            <a:ext cx="4429156" cy="3000396"/>
          </a:xfrm>
          <a:prstGeom prst="rect">
            <a:avLst/>
          </a:prstGeom>
          <a:noFill/>
        </p:spPr>
      </p:pic>
      <p:pic>
        <p:nvPicPr>
          <p:cNvPr id="3076" name="Picture 4" descr="http://www.logismarket.es/ip/markem-imaje-software-de-diseno-de-imagenes-y-control-de-red-software-de-diseno-de-imagenes-y-control-de-red-colos-enterprise-415765-FG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72198" y="3786190"/>
            <a:ext cx="2714617" cy="2024050"/>
          </a:xfrm>
          <a:prstGeom prst="rect">
            <a:avLst/>
          </a:prstGeom>
          <a:noFill/>
        </p:spPr>
      </p:pic>
      <p:cxnSp>
        <p:nvCxnSpPr>
          <p:cNvPr id="6" name="5 Conector curvado"/>
          <p:cNvCxnSpPr/>
          <p:nvPr/>
        </p:nvCxnSpPr>
        <p:spPr>
          <a:xfrm>
            <a:off x="5357818" y="2786058"/>
            <a:ext cx="2214578" cy="785818"/>
          </a:xfrm>
          <a:prstGeom prst="curvedConnector3">
            <a:avLst>
              <a:gd name="adj1" fmla="val 50000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214282" y="285728"/>
            <a:ext cx="8572560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es-ES" sz="2000" b="1" u="sng" dirty="0">
                <a:latin typeface="Arial" pitchFamily="34" charset="0"/>
                <a:cs typeface="Arial" pitchFamily="34" charset="0"/>
              </a:rPr>
              <a:t>El Hardware de Red</a:t>
            </a:r>
            <a:r>
              <a:rPr lang="es-ES" sz="2000" b="1" dirty="0">
                <a:latin typeface="Arial" pitchFamily="34" charset="0"/>
                <a:cs typeface="Arial" pitchFamily="34" charset="0"/>
              </a:rPr>
              <a:t>, formado por los componentes materiales que unen los ordenadores. Dos componentes importantes son los medios de transmisión que transportan las señales de los ordenadores (típicamente cables o fibras ópticas) y el adaptador de red, que permite acceder al medio material que conecta a los ordenadores, recibir paquetes desde el software de red y transmitir instrucciones y peticiones a otros ordenadores. </a:t>
            </a:r>
            <a:endParaRPr lang="es-PA" sz="2000" b="1" dirty="0">
              <a:latin typeface="Arial" pitchFamily="34" charset="0"/>
              <a:cs typeface="Arial" pitchFamily="34" charset="0"/>
            </a:endParaRPr>
          </a:p>
          <a:p>
            <a:pPr algn="just"/>
            <a:endParaRPr lang="es-PA" dirty="0"/>
          </a:p>
        </p:txBody>
      </p:sp>
      <p:pic>
        <p:nvPicPr>
          <p:cNvPr id="2050" name="Picture 2" descr="http://tictronica.com/prods/NET/HE110A/poster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2643182"/>
            <a:ext cx="3214710" cy="2786082"/>
          </a:xfrm>
          <a:prstGeom prst="rect">
            <a:avLst/>
          </a:prstGeom>
          <a:noFill/>
        </p:spPr>
      </p:pic>
      <p:pic>
        <p:nvPicPr>
          <p:cNvPr id="2052" name="Picture 4" descr="http://www.nec.com.co/productos/foto_desarrollo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71934" y="2643182"/>
            <a:ext cx="4357684" cy="27860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l">
  <a:themeElements>
    <a:clrScheme name="Papel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l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l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37</TotalTime>
  <Words>154</Words>
  <Application>Microsoft Office PowerPoint</Application>
  <PresentationFormat>Presentación en pantalla (4:3)</PresentationFormat>
  <Paragraphs>7</Paragraphs>
  <Slides>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Papel</vt:lpstr>
      <vt:lpstr>ESTRUCTURA DE LAS REDES </vt:lpstr>
      <vt:lpstr>Diapositiva 2</vt:lpstr>
      <vt:lpstr>Diapositiva 3</vt:lpstr>
      <vt:lpstr>Diapositiva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ESTRUCTURA DE LAS REDES </dc:title>
  <dc:creator>UTEIMA</dc:creator>
  <cp:lastModifiedBy>Soid</cp:lastModifiedBy>
  <cp:revision>8</cp:revision>
  <dcterms:created xsi:type="dcterms:W3CDTF">2009-07-25T23:19:12Z</dcterms:created>
  <dcterms:modified xsi:type="dcterms:W3CDTF">2009-08-16T05:53:04Z</dcterms:modified>
</cp:coreProperties>
</file>