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DEBF3E-8DE1-4291-9CD0-8DBFB551B26E}" type="datetimeFigureOut">
              <a:rPr lang="es-ES" smtClean="0"/>
              <a:t>16/08/2009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C10D73-944D-4080-B3DB-E34DA8F0688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es-PA" dirty="0" smtClean="0"/>
              <a:t>TOPOLOGÍAS DE RED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2143116"/>
            <a:ext cx="8001056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Cuando se menciona la topología de redes, se hace referencia a la forma geométrica en que están distribuidas las estaciones de trabajo y los cables que las conectan. Su objetivo es buscar la forma más económica y eficaz de conexión para, al mismo tiempo, aumentar la fiabilidad del sistema, evitar los tiempos de espera en la transmisión, permitir un mejor control de la red y lograr de forma eficiente el aumento del número de las estaciones de trabajo. </a:t>
            </a:r>
          </a:p>
          <a:p>
            <a:endParaRPr lang="es-ES" dirty="0"/>
          </a:p>
        </p:txBody>
      </p:sp>
      <p:pic>
        <p:nvPicPr>
          <p:cNvPr id="14338" name="Picture 2" descr="http://www.profesormolina.com.ar/tecnologia/computadoras/red_intro/image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000636"/>
            <a:ext cx="2143108" cy="1434408"/>
          </a:xfrm>
          <a:prstGeom prst="rect">
            <a:avLst/>
          </a:prstGeom>
          <a:noFill/>
        </p:spPr>
      </p:pic>
      <p:pic>
        <p:nvPicPr>
          <p:cNvPr id="14340" name="Picture 4" descr="http://www.xfactnet.com/ayuda/imagenes/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714884"/>
            <a:ext cx="2177574" cy="1782762"/>
          </a:xfrm>
          <a:prstGeom prst="rect">
            <a:avLst/>
          </a:prstGeom>
          <a:noFill/>
        </p:spPr>
      </p:pic>
      <p:pic>
        <p:nvPicPr>
          <p:cNvPr id="14342" name="Picture 6" descr="http://html.rincondelvago.com/00030734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857760"/>
            <a:ext cx="1936731" cy="1564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://www.monografias.com/trabajos40/redes-informaticas/Image1209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821537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monografias.com/trabajos40/redes-informaticas/Image1209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56"/>
            <a:ext cx="828680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www.monografias.com/trabajos40/redes-informaticas/Image1209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807249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000100" y="35716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Aunque no son las más comunes también existen otras topologías generadas por las combinaciones entre las ya mencionadas anteriormente como es el caso de: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113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Aspecto</vt:lpstr>
      <vt:lpstr>TOPOLOGÍAS DE RED</vt:lpstr>
      <vt:lpstr>Diapositiva 2</vt:lpstr>
      <vt:lpstr>Diapositiva 3</vt:lpstr>
      <vt:lpstr>Diapositiva 4</vt:lpstr>
    </vt:vector>
  </TitlesOfParts>
  <Company>Anonimo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TOPOLOGÍAS DE RED</dc:title>
  <dc:creator>Soid</dc:creator>
  <cp:lastModifiedBy>Soid</cp:lastModifiedBy>
  <cp:revision>4</cp:revision>
  <dcterms:created xsi:type="dcterms:W3CDTF">2009-08-16T06:33:24Z</dcterms:created>
  <dcterms:modified xsi:type="dcterms:W3CDTF">2009-08-16T06:50:00Z</dcterms:modified>
</cp:coreProperties>
</file>