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9"/>
  </p:notesMasterIdLst>
  <p:sldIdLst>
    <p:sldId id="256" r:id="rId3"/>
    <p:sldId id="257" r:id="rId4"/>
    <p:sldId id="258" r:id="rId5"/>
    <p:sldId id="260" r:id="rId6"/>
    <p:sldId id="259"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52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AD229D-1667-44AE-8C30-01A72939545F}" type="datetimeFigureOut">
              <a:rPr lang="en-US" smtClean="0"/>
              <a:pPr/>
              <a:t>2/23/2009</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F098D2-98D7-42DA-831D-5558F9D0CA7A}" type="slidenum">
              <a:rPr lang="en-US" smtClean="0"/>
              <a:pPr/>
              <a:t>‹Nº›</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16A61B0E-0FE2-4EE8-A0C4-B18117F5A98E}" type="datetime1">
              <a:rPr lang="en-US" smtClean="0"/>
              <a:pPr/>
              <a:t>2/23/2009</a:t>
            </a:fld>
            <a:endParaRPr lang="en-US"/>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E534F637-A258-4228-B546-DEB1691381F0}"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D603B21-EF5C-4564-9406-89AFE2F11C77}" type="datetime1">
              <a:rPr lang="en-US" smtClean="0"/>
              <a:pPr/>
              <a:t>2/23/2009</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534F637-A258-4228-B546-DEB1691381F0}"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500873E-F8F8-4D1E-8839-53B54DF6E471}" type="datetime1">
              <a:rPr lang="en-US" smtClean="0"/>
              <a:pPr/>
              <a:t>2/23/2009</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534F637-A258-4228-B546-DEB1691381F0}" type="slidenum">
              <a:rPr lang="en-US" smtClean="0"/>
              <a:pPr/>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Subtítulo"/>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Título"/>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s-ES" smtClean="0"/>
              <a:t>Haga clic para modificar el estilo de título del patrón</a:t>
            </a:r>
            <a:endParaRPr kumimoji="0" lang="en-US"/>
          </a:p>
        </p:txBody>
      </p:sp>
      <p:cxnSp>
        <p:nvCxnSpPr>
          <p:cNvPr id="8" name="7 Conector recto"/>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Elipse"/>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Marcador de fecha"/>
          <p:cNvSpPr>
            <a:spLocks noGrp="1"/>
          </p:cNvSpPr>
          <p:nvPr>
            <p:ph type="dt" sz="half" idx="10"/>
          </p:nvPr>
        </p:nvSpPr>
        <p:spPr/>
        <p:txBody>
          <a:bodyPr/>
          <a:lstStyle/>
          <a:p>
            <a:fld id="{16A61B0E-0FE2-4EE8-A0C4-B18117F5A98E}" type="datetime1">
              <a:rPr lang="en-US" smtClean="0"/>
              <a:pPr/>
              <a:t>2/23/2009</a:t>
            </a:fld>
            <a:endParaRPr lang="en-US"/>
          </a:p>
        </p:txBody>
      </p:sp>
      <p:sp>
        <p:nvSpPr>
          <p:cNvPr id="16" name="15 Marcador de número de diapositiva"/>
          <p:cNvSpPr>
            <a:spLocks noGrp="1"/>
          </p:cNvSpPr>
          <p:nvPr>
            <p:ph type="sldNum" sz="quarter" idx="11"/>
          </p:nvPr>
        </p:nvSpPr>
        <p:spPr/>
        <p:txBody>
          <a:bodyPr/>
          <a:lstStyle/>
          <a:p>
            <a:fld id="{E534F637-A258-4228-B546-DEB1691381F0}" type="slidenum">
              <a:rPr lang="en-US" smtClean="0"/>
              <a:pPr/>
              <a:t>‹Nº›</a:t>
            </a:fld>
            <a:endParaRPr lang="en-US"/>
          </a:p>
        </p:txBody>
      </p:sp>
      <p:sp>
        <p:nvSpPr>
          <p:cNvPr id="17" name="16 Marcador de pie de página"/>
          <p:cNvSpPr>
            <a:spLocks noGrp="1"/>
          </p:cNvSpPr>
          <p:nvPr>
            <p:ph type="ftr" sz="quarter" idx="12"/>
          </p:nvPr>
        </p:nvSpPr>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9" name="8 Marcador de contenido"/>
          <p:cNvSpPr>
            <a:spLocks noGrp="1"/>
          </p:cNvSpPr>
          <p:nvPr>
            <p:ph idx="1"/>
          </p:nvPr>
        </p:nvSpPr>
        <p:spPr>
          <a:xfrm>
            <a:off x="457200" y="1524000"/>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4" name="13 Marcador de fecha"/>
          <p:cNvSpPr>
            <a:spLocks noGrp="1"/>
          </p:cNvSpPr>
          <p:nvPr>
            <p:ph type="dt" sz="half" idx="14"/>
          </p:nvPr>
        </p:nvSpPr>
        <p:spPr/>
        <p:txBody>
          <a:bodyPr/>
          <a:lstStyle/>
          <a:p>
            <a:fld id="{8493AA58-FC77-4875-BC90-7E526C60C913}" type="datetime1">
              <a:rPr lang="en-US" smtClean="0"/>
              <a:pPr/>
              <a:t>2/23/2009</a:t>
            </a:fld>
            <a:endParaRPr lang="en-US"/>
          </a:p>
        </p:txBody>
      </p:sp>
      <p:sp>
        <p:nvSpPr>
          <p:cNvPr id="15" name="14 Marcador de número de diapositiva"/>
          <p:cNvSpPr>
            <a:spLocks noGrp="1"/>
          </p:cNvSpPr>
          <p:nvPr>
            <p:ph type="sldNum" sz="quarter" idx="15"/>
          </p:nvPr>
        </p:nvSpPr>
        <p:spPr/>
        <p:txBody>
          <a:bodyPr/>
          <a:lstStyle>
            <a:lvl1pPr algn="ctr">
              <a:defRPr/>
            </a:lvl1pPr>
          </a:lstStyle>
          <a:p>
            <a:fld id="{E534F637-A258-4228-B546-DEB1691381F0}" type="slidenum">
              <a:rPr lang="en-US" smtClean="0"/>
              <a:pPr/>
              <a:t>‹Nº›</a:t>
            </a:fld>
            <a:endParaRPr lang="en-US"/>
          </a:p>
        </p:txBody>
      </p:sp>
      <p:sp>
        <p:nvSpPr>
          <p:cNvPr id="16" name="15 Marcador de pie de página"/>
          <p:cNvSpPr>
            <a:spLocks noGrp="1"/>
          </p:cNvSpPr>
          <p:nvPr>
            <p:ph type="ftr" sz="quarter" idx="16"/>
          </p:nvPr>
        </p:nvSpPr>
        <p:spPr/>
        <p:txBody>
          <a:bodyPr/>
          <a:lstStyle/>
          <a:p>
            <a:endParaRPr lang="en-US"/>
          </a:p>
        </p:txBody>
      </p:sp>
      <p:sp>
        <p:nvSpPr>
          <p:cNvPr id="17" name="16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C0ECB24F-ECEA-45D7-B253-D50E50230C32}" type="datetime1">
              <a:rPr lang="en-US" smtClean="0"/>
              <a:pPr/>
              <a:t>2/23/2009</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534F637-A258-4228-B546-DEB1691381F0}" type="slidenum">
              <a:rPr lang="en-US" smtClean="0"/>
              <a:pPr/>
              <a:t>‹Nº›</a:t>
            </a:fld>
            <a:endParaRPr lang="en-US"/>
          </a:p>
        </p:txBody>
      </p:sp>
      <p:sp>
        <p:nvSpPr>
          <p:cNvPr id="2" name="1 Título"/>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cxnSp>
        <p:nvCxnSpPr>
          <p:cNvPr id="7" name="6 Conector recto"/>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fld id="{D969FD11-5188-454B-8F36-DD8263C8CD8E}" type="datetime1">
              <a:rPr lang="en-US" smtClean="0"/>
              <a:pPr/>
              <a:t>2/23/2009</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E534F637-A258-4228-B546-DEB1691381F0}" type="slidenum">
              <a:rPr lang="en-US" smtClean="0"/>
              <a:pPr/>
              <a:t>‹Nº›</a:t>
            </a:fld>
            <a:endParaRPr lang="en-US"/>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11" name="10 Marcador de contenido"/>
          <p:cNvSpPr>
            <a:spLocks noGrp="1"/>
          </p:cNvSpPr>
          <p:nvPr>
            <p:ph sz="half" idx="1"/>
          </p:nvPr>
        </p:nvSpPr>
        <p:spPr>
          <a:xfrm>
            <a:off x="457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9" name="8 Marcador de número de diapositiva"/>
          <p:cNvSpPr>
            <a:spLocks noGrp="1"/>
          </p:cNvSpPr>
          <p:nvPr>
            <p:ph type="sldNum" sz="quarter" idx="12"/>
          </p:nvPr>
        </p:nvSpPr>
        <p:spPr/>
        <p:txBody>
          <a:bodyPr/>
          <a:lstStyle/>
          <a:p>
            <a:fld id="{E534F637-A258-4228-B546-DEB1691381F0}" type="slidenum">
              <a:rPr lang="en-US" smtClean="0"/>
              <a:pPr/>
              <a:t>‹Nº›</a:t>
            </a:fld>
            <a:endParaRPr lang="en-US"/>
          </a:p>
        </p:txBody>
      </p:sp>
      <p:sp>
        <p:nvSpPr>
          <p:cNvPr id="8" name="7 Marcador de pie de página"/>
          <p:cNvSpPr>
            <a:spLocks noGrp="1"/>
          </p:cNvSpPr>
          <p:nvPr>
            <p:ph type="ftr" sz="quarter" idx="11"/>
          </p:nvPr>
        </p:nvSpPr>
        <p:spPr/>
        <p:txBody>
          <a:bodyPr/>
          <a:lstStyle/>
          <a:p>
            <a:endParaRPr lang="en-US"/>
          </a:p>
        </p:txBody>
      </p:sp>
      <p:sp>
        <p:nvSpPr>
          <p:cNvPr id="7" name="6 Marcador de fecha"/>
          <p:cNvSpPr>
            <a:spLocks noGrp="1"/>
          </p:cNvSpPr>
          <p:nvPr>
            <p:ph type="dt" sz="half" idx="10"/>
          </p:nvPr>
        </p:nvSpPr>
        <p:spPr/>
        <p:txBody>
          <a:bodyPr/>
          <a:lstStyle/>
          <a:p>
            <a:fld id="{E4A60C56-9229-46C1-A9D5-A4D0C39D995F}" type="datetime1">
              <a:rPr lang="en-US" smtClean="0"/>
              <a:pPr/>
              <a:t>2/23/2009</a:t>
            </a:fld>
            <a:endParaRPr lang="en-US"/>
          </a:p>
        </p:txBody>
      </p:sp>
      <p:sp>
        <p:nvSpPr>
          <p:cNvPr id="3" name="2 Marcador de texto"/>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32" name="31 Marcador de contenido"/>
          <p:cNvSpPr>
            <a:spLocks noGrp="1"/>
          </p:cNvSpPr>
          <p:nvPr>
            <p:ph sz="half" idx="2"/>
          </p:nvPr>
        </p:nvSpPr>
        <p:spPr>
          <a:xfrm>
            <a:off x="457200"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4" name="33 Marcador de contenido"/>
          <p:cNvSpPr>
            <a:spLocks noGrp="1"/>
          </p:cNvSpPr>
          <p:nvPr>
            <p:ph sz="quarter" idx="4"/>
          </p:nvPr>
        </p:nvSpPr>
        <p:spPr>
          <a:xfrm>
            <a:off x="4649788"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 name="1 Título"/>
          <p:cNvSpPr>
            <a:spLocks noGrp="1"/>
          </p:cNvSpPr>
          <p:nvPr>
            <p:ph type="title"/>
          </p:nvPr>
        </p:nvSpPr>
        <p:spPr>
          <a:xfrm>
            <a:off x="457200" y="155448"/>
            <a:ext cx="8229600" cy="1143000"/>
          </a:xfrm>
        </p:spPr>
        <p:txBody>
          <a:bodyPr anchor="b" anchorCtr="0"/>
          <a:lstStyle>
            <a:lvl1pPr>
              <a:defRPr/>
            </a:lvl1pPr>
          </a:lstStyle>
          <a:p>
            <a:r>
              <a:rPr kumimoji="0" lang="es-ES" smtClean="0"/>
              <a:t>Haga clic para modificar el estilo de título del patrón</a:t>
            </a:r>
            <a:endParaRPr kumimoji="0" lang="en-US"/>
          </a:p>
        </p:txBody>
      </p:sp>
      <p:sp>
        <p:nvSpPr>
          <p:cNvPr id="12" name="11 Marcador de texto"/>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cxnSp>
        <p:nvCxnSpPr>
          <p:cNvPr id="10" name="9 Conector recto"/>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84C01B2D-9DE1-471A-B97A-52888EC7F4D2}" type="datetime1">
              <a:rPr lang="en-US" smtClean="0"/>
              <a:pPr/>
              <a:t>2/23/2009</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E534F637-A258-4228-B546-DEB1691381F0}" type="slidenum">
              <a:rPr lang="en-US" smtClean="0"/>
              <a:pPr/>
              <a:t>‹Nº›</a:t>
            </a:fld>
            <a:endParaRPr lang="en-US"/>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35BBB7A-D414-43C5-A6C7-19DBCD37B592}" type="datetime1">
              <a:rPr lang="en-US" smtClean="0"/>
              <a:pPr/>
              <a:t>2/23/2009</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E534F637-A258-4228-B546-DEB1691381F0}" type="slidenum">
              <a:rPr lang="en-US" smtClean="0"/>
              <a:pPr/>
              <a:t>‹Nº›</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9" name="28 Marcador de contenido"/>
          <p:cNvSpPr>
            <a:spLocks noGrp="1"/>
          </p:cNvSpPr>
          <p:nvPr>
            <p:ph sz="quarter" idx="1"/>
          </p:nvPr>
        </p:nvSpPr>
        <p:spPr>
          <a:xfrm>
            <a:off x="457200" y="457200"/>
            <a:ext cx="6248400" cy="5715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 name="2 Marcador de texto"/>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31" name="30 Título"/>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8" name="7 Marcador de fecha"/>
          <p:cNvSpPr>
            <a:spLocks noGrp="1"/>
          </p:cNvSpPr>
          <p:nvPr>
            <p:ph type="dt" sz="half" idx="14"/>
          </p:nvPr>
        </p:nvSpPr>
        <p:spPr/>
        <p:txBody>
          <a:bodyPr/>
          <a:lstStyle/>
          <a:p>
            <a:fld id="{288F94C4-5533-402C-9531-466D6519A646}" type="datetime1">
              <a:rPr lang="en-US" smtClean="0"/>
              <a:pPr/>
              <a:t>2/23/2009</a:t>
            </a:fld>
            <a:endParaRPr lang="en-US"/>
          </a:p>
        </p:txBody>
      </p:sp>
      <p:sp>
        <p:nvSpPr>
          <p:cNvPr id="9" name="8 Marcador de número de diapositiva"/>
          <p:cNvSpPr>
            <a:spLocks noGrp="1"/>
          </p:cNvSpPr>
          <p:nvPr>
            <p:ph type="sldNum" sz="quarter" idx="15"/>
          </p:nvPr>
        </p:nvSpPr>
        <p:spPr/>
        <p:txBody>
          <a:bodyPr/>
          <a:lstStyle/>
          <a:p>
            <a:fld id="{E534F637-A258-4228-B546-DEB1691381F0}" type="slidenum">
              <a:rPr lang="en-US" smtClean="0"/>
              <a:pPr/>
              <a:t>‹Nº›</a:t>
            </a:fld>
            <a:endParaRPr lang="en-US"/>
          </a:p>
        </p:txBody>
      </p:sp>
      <p:sp>
        <p:nvSpPr>
          <p:cNvPr id="10" name="9 Marcador de pie de página"/>
          <p:cNvSpPr>
            <a:spLocks noGrp="1"/>
          </p:cNvSpPr>
          <p:nvPr>
            <p:ph type="ftr" sz="quarter" idx="16"/>
          </p:nvPr>
        </p:nvSpPr>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8493AA58-FC77-4875-BC90-7E526C60C913}" type="datetime1">
              <a:rPr lang="en-US" smtClean="0"/>
              <a:pPr/>
              <a:t>2/23/2009</a:t>
            </a:fld>
            <a:endParaRPr lang="en-US"/>
          </a:p>
        </p:txBody>
      </p:sp>
      <p:sp>
        <p:nvSpPr>
          <p:cNvPr id="5" name="4 Marcador de pie de página"/>
          <p:cNvSpPr>
            <a:spLocks noGrp="1"/>
          </p:cNvSpPr>
          <p:nvPr>
            <p:ph type="ftr" sz="quarter" idx="11"/>
          </p:nvPr>
        </p:nvSpPr>
        <p:spPr>
          <a:xfrm>
            <a:off x="457200" y="6480969"/>
            <a:ext cx="4260056" cy="300831"/>
          </a:xfrm>
        </p:spPr>
        <p:txBody>
          <a:bodyPr/>
          <a:lstStyle/>
          <a:p>
            <a:endParaRPr lang="en-US"/>
          </a:p>
        </p:txBody>
      </p:sp>
      <p:sp>
        <p:nvSpPr>
          <p:cNvPr id="6" name="5 Marcador de número de diapositiva"/>
          <p:cNvSpPr>
            <a:spLocks noGrp="1"/>
          </p:cNvSpPr>
          <p:nvPr>
            <p:ph type="sldNum" sz="quarter" idx="12"/>
          </p:nvPr>
        </p:nvSpPr>
        <p:spPr/>
        <p:txBody>
          <a:bodyPr/>
          <a:lstStyle/>
          <a:p>
            <a:fld id="{E534F637-A258-4228-B546-DEB1691381F0}" type="slidenum">
              <a:rPr lang="en-US" smtClean="0"/>
              <a:pPr/>
              <a:t>‹Nº›</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8" name="7 Marcador de fecha"/>
          <p:cNvSpPr>
            <a:spLocks noGrp="1"/>
          </p:cNvSpPr>
          <p:nvPr>
            <p:ph type="dt" sz="half" idx="10"/>
          </p:nvPr>
        </p:nvSpPr>
        <p:spPr/>
        <p:txBody>
          <a:bodyPr/>
          <a:lstStyle/>
          <a:p>
            <a:fld id="{D268BFDD-D86D-4449-8D31-818EEEC42354}" type="datetime1">
              <a:rPr lang="en-US" smtClean="0"/>
              <a:pPr/>
              <a:t>2/23/2009</a:t>
            </a:fld>
            <a:endParaRPr lang="en-US"/>
          </a:p>
        </p:txBody>
      </p:sp>
      <p:sp>
        <p:nvSpPr>
          <p:cNvPr id="9" name="8 Marcador de número de diapositiva"/>
          <p:cNvSpPr>
            <a:spLocks noGrp="1"/>
          </p:cNvSpPr>
          <p:nvPr>
            <p:ph type="sldNum" sz="quarter" idx="11"/>
          </p:nvPr>
        </p:nvSpPr>
        <p:spPr/>
        <p:txBody>
          <a:bodyPr/>
          <a:lstStyle/>
          <a:p>
            <a:fld id="{E534F637-A258-4228-B546-DEB1691381F0}" type="slidenum">
              <a:rPr lang="en-US" smtClean="0"/>
              <a:pPr/>
              <a:t>‹Nº›</a:t>
            </a:fld>
            <a:endParaRPr lang="en-US"/>
          </a:p>
        </p:txBody>
      </p:sp>
      <p:sp>
        <p:nvSpPr>
          <p:cNvPr id="10" name="9 Marcador de pie de página"/>
          <p:cNvSpPr>
            <a:spLocks noGrp="1"/>
          </p:cNvSpPr>
          <p:nvPr>
            <p:ph type="ftr" sz="quarter" idx="12"/>
          </p:nvPr>
        </p:nvSpPr>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D603B21-EF5C-4564-9406-89AFE2F11C77}" type="datetime1">
              <a:rPr lang="en-US" smtClean="0"/>
              <a:pPr/>
              <a:t>2/23/2009</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534F637-A258-4228-B546-DEB1691381F0}" type="slidenum">
              <a:rPr lang="en-US" smtClean="0"/>
              <a:pPr/>
              <a:t>‹Nº›</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500873E-F8F8-4D1E-8839-53B54DF6E471}" type="datetime1">
              <a:rPr lang="en-US" smtClean="0"/>
              <a:pPr/>
              <a:t>2/23/2009</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534F637-A258-4228-B546-DEB1691381F0}"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C0ECB24F-ECEA-45D7-B253-D50E50230C32}" type="datetime1">
              <a:rPr lang="en-US" smtClean="0"/>
              <a:pPr/>
              <a:t>2/23/2009</a:t>
            </a:fld>
            <a:endParaRPr lang="en-US"/>
          </a:p>
        </p:txBody>
      </p:sp>
      <p:sp>
        <p:nvSpPr>
          <p:cNvPr id="5" name="4 Marcador de pie de página"/>
          <p:cNvSpPr>
            <a:spLocks noGrp="1"/>
          </p:cNvSpPr>
          <p:nvPr>
            <p:ph type="ftr" sz="quarter" idx="11"/>
          </p:nvPr>
        </p:nvSpPr>
        <p:spPr>
          <a:xfrm>
            <a:off x="2619376" y="6480969"/>
            <a:ext cx="4260056" cy="300831"/>
          </a:xfrm>
        </p:spPr>
        <p:txBody>
          <a:bodyPr/>
          <a:lstStyle/>
          <a:p>
            <a:endParaRPr lang="en-US"/>
          </a:p>
        </p:txBody>
      </p:sp>
      <p:sp>
        <p:nvSpPr>
          <p:cNvPr id="6" name="5 Marcador de número de diapositiva"/>
          <p:cNvSpPr>
            <a:spLocks noGrp="1"/>
          </p:cNvSpPr>
          <p:nvPr>
            <p:ph type="sldNum" sz="quarter" idx="12"/>
          </p:nvPr>
        </p:nvSpPr>
        <p:spPr>
          <a:xfrm>
            <a:off x="8451056" y="809624"/>
            <a:ext cx="502920" cy="300831"/>
          </a:xfrm>
        </p:spPr>
        <p:txBody>
          <a:bodyPr/>
          <a:lstStyle/>
          <a:p>
            <a:fld id="{E534F637-A258-4228-B546-DEB1691381F0}" type="slidenum">
              <a:rPr lang="en-US" smtClean="0"/>
              <a:pPr/>
              <a:t>‹Nº›</a:t>
            </a:fld>
            <a:endParaRPr lang="en-US"/>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D969FD11-5188-454B-8F36-DD8263C8CD8E}" type="datetime1">
              <a:rPr lang="en-US" smtClean="0"/>
              <a:pPr/>
              <a:t>2/23/2009</a:t>
            </a:fld>
            <a:endParaRPr lang="en-US"/>
          </a:p>
        </p:txBody>
      </p:sp>
      <p:sp>
        <p:nvSpPr>
          <p:cNvPr id="6" name="5 Marcador de pie de página"/>
          <p:cNvSpPr>
            <a:spLocks noGrp="1"/>
          </p:cNvSpPr>
          <p:nvPr>
            <p:ph type="ftr" sz="quarter" idx="11"/>
          </p:nvPr>
        </p:nvSpPr>
        <p:spPr>
          <a:xfrm>
            <a:off x="457200" y="6480969"/>
            <a:ext cx="4260056" cy="301752"/>
          </a:xfrm>
        </p:spPr>
        <p:txBody>
          <a:bodyPr/>
          <a:lstStyle/>
          <a:p>
            <a:endParaRPr lang="en-US"/>
          </a:p>
        </p:txBody>
      </p:sp>
      <p:sp>
        <p:nvSpPr>
          <p:cNvPr id="7" name="6 Marcador de número de diapositiva"/>
          <p:cNvSpPr>
            <a:spLocks noGrp="1"/>
          </p:cNvSpPr>
          <p:nvPr>
            <p:ph type="sldNum" sz="quarter" idx="12"/>
          </p:nvPr>
        </p:nvSpPr>
        <p:spPr>
          <a:xfrm>
            <a:off x="7589520" y="6480969"/>
            <a:ext cx="502920" cy="301752"/>
          </a:xfrm>
        </p:spPr>
        <p:txBody>
          <a:bodyPr/>
          <a:lstStyle/>
          <a:p>
            <a:fld id="{E534F637-A258-4228-B546-DEB1691381F0}"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E4A60C56-9229-46C1-A9D5-A4D0C39D995F}" type="datetime1">
              <a:rPr lang="en-US" smtClean="0"/>
              <a:pPr/>
              <a:t>2/23/2009</a:t>
            </a:fld>
            <a:endParaRPr lang="en-US"/>
          </a:p>
        </p:txBody>
      </p:sp>
      <p:sp>
        <p:nvSpPr>
          <p:cNvPr id="8" name="7 Marcador de pie de página"/>
          <p:cNvSpPr>
            <a:spLocks noGrp="1"/>
          </p:cNvSpPr>
          <p:nvPr>
            <p:ph type="ftr" sz="quarter" idx="11"/>
          </p:nvPr>
        </p:nvSpPr>
        <p:spPr>
          <a:xfrm>
            <a:off x="457200" y="6480969"/>
            <a:ext cx="4261104" cy="301752"/>
          </a:xfrm>
        </p:spPr>
        <p:txBody>
          <a:bodyPr/>
          <a:lstStyle/>
          <a:p>
            <a:endParaRPr lang="en-US"/>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E534F637-A258-4228-B546-DEB1691381F0}" type="slidenum">
              <a:rPr lang="en-US" smtClean="0"/>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84C01B2D-9DE1-471A-B97A-52888EC7F4D2}" type="datetime1">
              <a:rPr lang="en-US" smtClean="0"/>
              <a:pPr/>
              <a:t>2/23/2009</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E534F637-A258-4228-B546-DEB1691381F0}"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835BBB7A-D414-43C5-A6C7-19DBCD37B592}" type="datetime1">
              <a:rPr lang="en-US" smtClean="0"/>
              <a:pPr/>
              <a:t>2/23/2009</a:t>
            </a:fld>
            <a:endParaRPr lang="en-US"/>
          </a:p>
        </p:txBody>
      </p:sp>
      <p:sp>
        <p:nvSpPr>
          <p:cNvPr id="3" name="2 Marcador de pie de página"/>
          <p:cNvSpPr>
            <a:spLocks noGrp="1"/>
          </p:cNvSpPr>
          <p:nvPr>
            <p:ph type="ftr" sz="quarter" idx="11"/>
          </p:nvPr>
        </p:nvSpPr>
        <p:spPr>
          <a:xfrm>
            <a:off x="457200" y="6481890"/>
            <a:ext cx="4260056" cy="300831"/>
          </a:xfrm>
        </p:spPr>
        <p:txBody>
          <a:bodyPr/>
          <a:lstStyle/>
          <a:p>
            <a:endParaRPr lang="en-US"/>
          </a:p>
        </p:txBody>
      </p:sp>
      <p:sp>
        <p:nvSpPr>
          <p:cNvPr id="4" name="3 Marcador de número de diapositiva"/>
          <p:cNvSpPr>
            <a:spLocks noGrp="1"/>
          </p:cNvSpPr>
          <p:nvPr>
            <p:ph type="sldNum" sz="quarter" idx="12"/>
          </p:nvPr>
        </p:nvSpPr>
        <p:spPr>
          <a:xfrm>
            <a:off x="7589520" y="6480969"/>
            <a:ext cx="502920" cy="301752"/>
          </a:xfrm>
        </p:spPr>
        <p:txBody>
          <a:bodyPr/>
          <a:lstStyle/>
          <a:p>
            <a:fld id="{E534F637-A258-4228-B546-DEB1691381F0}"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288F94C4-5533-402C-9531-466D6519A646}" type="datetime1">
              <a:rPr lang="en-US" smtClean="0"/>
              <a:pPr/>
              <a:t>2/23/2009</a:t>
            </a:fld>
            <a:endParaRPr lang="en-US"/>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E534F637-A258-4228-B546-DEB1691381F0}" type="slidenum">
              <a:rPr lang="en-US" smtClean="0"/>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D268BFDD-D86D-4449-8D31-818EEEC42354}" type="datetime1">
              <a:rPr lang="en-US" smtClean="0"/>
              <a:pPr/>
              <a:t>2/23/2009</a:t>
            </a:fld>
            <a:endParaRPr lang="en-US"/>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E534F637-A258-4228-B546-DEB1691381F0}" type="slidenum">
              <a:rPr lang="en-US" smtClean="0"/>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4DF245B-7281-432D-8EC6-E8AAA8995590}" type="datetime1">
              <a:rPr lang="en-US" smtClean="0"/>
              <a:pPr/>
              <a:t>2/23/2009</a:t>
            </a:fld>
            <a:endParaRPr lang="en-US"/>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E534F637-A258-4228-B546-DEB1691381F0}" type="slidenum">
              <a:rPr lang="en-US" smtClean="0"/>
              <a:pPr/>
              <a:t>‹Nº›</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arcador de texto"/>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4DF245B-7281-432D-8EC6-E8AAA8995590}" type="datetime1">
              <a:rPr lang="en-US" smtClean="0"/>
              <a:pPr/>
              <a:t>2/23/2009</a:t>
            </a:fld>
            <a:endParaRPr lang="en-US"/>
          </a:p>
        </p:txBody>
      </p:sp>
      <p:sp>
        <p:nvSpPr>
          <p:cNvPr id="10" name="9 Marcador de pie de página"/>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21 Marcador de número de diapositiva"/>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E534F637-A258-4228-B546-DEB1691381F0}" type="slidenum">
              <a:rPr lang="en-US" smtClean="0"/>
              <a:pPr/>
              <a:t>‹Nº›</a:t>
            </a:fld>
            <a:endParaRPr lang="en-US"/>
          </a:p>
        </p:txBody>
      </p:sp>
      <p:sp>
        <p:nvSpPr>
          <p:cNvPr id="5" name="4 Marcador de título"/>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s-ES" smtClean="0"/>
              <a:t>Haga clic para modificar el estilo de título del patrón</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images.google.com.pa/imgres?imgurl=http://academic.uprm.edu/~decaaryci/fotos/AumentodeSueldoDocenteEfectivo1julio2007_AA50/image.png&amp;imgrefurl=http://blogs.uprm.edu/artesyciencias/2007/07/11/aumento-de-sueldo-docente-efectivo-1-julio-2007/&amp;usg=__ztfyogTw8YeYO19Hnuc0EC2jlJk=&amp;h=480&amp;w=350&amp;sz=299&amp;hl=es&amp;start=16&amp;um=1&amp;tbnid=s7hmJGSFsjYCLM:&amp;tbnh=129&amp;tbnw=94&amp;prev=/images%3Fq%3Ddocente%26um%3D1%26hl%3Des%26rlz%3D1W1ADBF_es%26sa%3DN" TargetMode="Externa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701665"/>
            <a:ext cx="7886728" cy="4370409"/>
          </a:xfrm>
        </p:spPr>
        <p:txBody>
          <a:bodyPr>
            <a:noAutofit/>
          </a:bodyPr>
          <a:lstStyle/>
          <a:p>
            <a:pPr algn="ctr"/>
            <a:r>
              <a:rPr lang="es-ES" sz="3200" i="1" dirty="0" smtClean="0">
                <a:effectLst>
                  <a:outerShdw blurRad="38100" dist="38100" dir="2700000" algn="tl">
                    <a:srgbClr val="000000"/>
                  </a:outerShdw>
                </a:effectLst>
                <a:latin typeface="Century Schoolbook" pitchFamily="18" charset="0"/>
              </a:rPr>
              <a:t>Universidad Tecnológica OTEIMA</a:t>
            </a:r>
            <a:br>
              <a:rPr lang="es-ES" sz="3200" i="1" dirty="0" smtClean="0">
                <a:effectLst>
                  <a:outerShdw blurRad="38100" dist="38100" dir="2700000" algn="tl">
                    <a:srgbClr val="000000"/>
                  </a:outerShdw>
                </a:effectLst>
                <a:latin typeface="Century Schoolbook" pitchFamily="18" charset="0"/>
              </a:rPr>
            </a:br>
            <a:r>
              <a:rPr lang="es-ES" sz="3200" i="1" dirty="0" smtClean="0">
                <a:effectLst>
                  <a:outerShdw blurRad="38100" dist="38100" dir="2700000" algn="tl">
                    <a:srgbClr val="000000"/>
                  </a:outerShdw>
                </a:effectLst>
                <a:latin typeface="Century Schoolbook" pitchFamily="18" charset="0"/>
              </a:rPr>
              <a:t>Maestría en Docencia Superior</a:t>
            </a:r>
            <a:br>
              <a:rPr lang="es-ES" sz="3200" i="1" dirty="0" smtClean="0">
                <a:effectLst>
                  <a:outerShdw blurRad="38100" dist="38100" dir="2700000" algn="tl">
                    <a:srgbClr val="000000"/>
                  </a:outerShdw>
                </a:effectLst>
                <a:latin typeface="Century Schoolbook" pitchFamily="18" charset="0"/>
              </a:rPr>
            </a:br>
            <a:r>
              <a:rPr lang="es-ES" sz="3200" i="1" dirty="0" smtClean="0">
                <a:effectLst>
                  <a:outerShdw blurRad="38100" dist="38100" dir="2700000" algn="tl">
                    <a:srgbClr val="000000"/>
                  </a:outerShdw>
                </a:effectLst>
                <a:latin typeface="Century Schoolbook" pitchFamily="18" charset="0"/>
              </a:rPr>
              <a:t>Grupo 10</a:t>
            </a:r>
            <a:br>
              <a:rPr lang="es-ES" sz="3200" i="1" dirty="0" smtClean="0">
                <a:effectLst>
                  <a:outerShdw blurRad="38100" dist="38100" dir="2700000" algn="tl">
                    <a:srgbClr val="000000"/>
                  </a:outerShdw>
                </a:effectLst>
                <a:latin typeface="Century Schoolbook" pitchFamily="18" charset="0"/>
              </a:rPr>
            </a:br>
            <a:r>
              <a:rPr lang="es-ES" sz="3200" i="1" dirty="0" smtClean="0">
                <a:effectLst>
                  <a:outerShdw blurRad="38100" dist="38100" dir="2700000" algn="tl">
                    <a:srgbClr val="000000"/>
                  </a:outerShdw>
                </a:effectLst>
                <a:latin typeface="Century Schoolbook" pitchFamily="18" charset="0"/>
              </a:rPr>
              <a:t/>
            </a:r>
            <a:br>
              <a:rPr lang="es-ES" sz="3200" i="1" dirty="0" smtClean="0">
                <a:effectLst>
                  <a:outerShdw blurRad="38100" dist="38100" dir="2700000" algn="tl">
                    <a:srgbClr val="000000"/>
                  </a:outerShdw>
                </a:effectLst>
                <a:latin typeface="Century Schoolbook" pitchFamily="18" charset="0"/>
              </a:rPr>
            </a:br>
            <a:r>
              <a:rPr lang="es-ES" sz="3200" i="1" dirty="0" smtClean="0">
                <a:effectLst>
                  <a:outerShdw blurRad="38100" dist="38100" dir="2700000" algn="tl">
                    <a:srgbClr val="000000"/>
                  </a:outerShdw>
                </a:effectLst>
                <a:latin typeface="Century Schoolbook" pitchFamily="18" charset="0"/>
              </a:rPr>
              <a:t>Practica </a:t>
            </a:r>
            <a:r>
              <a:rPr lang="es-ES" sz="3200" i="1" dirty="0" smtClean="0">
                <a:effectLst>
                  <a:outerShdw blurRad="38100" dist="38100" dir="2700000" algn="tl">
                    <a:srgbClr val="000000"/>
                  </a:outerShdw>
                </a:effectLst>
                <a:latin typeface="Century Schoolbook" pitchFamily="18" charset="0"/>
              </a:rPr>
              <a:t>Docente</a:t>
            </a:r>
            <a:br>
              <a:rPr lang="es-ES" sz="3200" i="1" dirty="0" smtClean="0">
                <a:effectLst>
                  <a:outerShdw blurRad="38100" dist="38100" dir="2700000" algn="tl">
                    <a:srgbClr val="000000"/>
                  </a:outerShdw>
                </a:effectLst>
                <a:latin typeface="Century Schoolbook" pitchFamily="18" charset="0"/>
              </a:rPr>
            </a:br>
            <a:r>
              <a:rPr lang="es-ES" sz="3200" i="1" dirty="0" smtClean="0">
                <a:effectLst>
                  <a:outerShdw blurRad="38100" dist="38100" dir="2700000" algn="tl">
                    <a:srgbClr val="000000"/>
                  </a:outerShdw>
                </a:effectLst>
                <a:latin typeface="Century Schoolbook" pitchFamily="18" charset="0"/>
              </a:rPr>
              <a:t/>
            </a:r>
            <a:br>
              <a:rPr lang="es-ES" sz="3200" i="1" dirty="0" smtClean="0">
                <a:effectLst>
                  <a:outerShdw blurRad="38100" dist="38100" dir="2700000" algn="tl">
                    <a:srgbClr val="000000"/>
                  </a:outerShdw>
                </a:effectLst>
                <a:latin typeface="Century Schoolbook" pitchFamily="18" charset="0"/>
              </a:rPr>
            </a:br>
            <a:r>
              <a:rPr lang="es-ES" sz="3200" i="1" dirty="0" smtClean="0">
                <a:effectLst>
                  <a:outerShdw blurRad="38100" dist="38100" dir="2700000" algn="tl">
                    <a:srgbClr val="000000"/>
                  </a:outerShdw>
                </a:effectLst>
                <a:latin typeface="Century Schoolbook" pitchFamily="18" charset="0"/>
              </a:rPr>
              <a:t>CONCLUSIONES Y RECOMENDACIONES</a:t>
            </a:r>
            <a:br>
              <a:rPr lang="es-ES" sz="3200" i="1" dirty="0" smtClean="0">
                <a:effectLst>
                  <a:outerShdw blurRad="38100" dist="38100" dir="2700000" algn="tl">
                    <a:srgbClr val="000000"/>
                  </a:outerShdw>
                </a:effectLst>
                <a:latin typeface="Century Schoolbook" pitchFamily="18" charset="0"/>
              </a:rPr>
            </a:br>
            <a:r>
              <a:rPr lang="es-ES" sz="3200" i="1" dirty="0" smtClean="0">
                <a:effectLst>
                  <a:outerShdw blurRad="38100" dist="38100" dir="2700000" algn="tl">
                    <a:srgbClr val="000000"/>
                  </a:outerShdw>
                </a:effectLst>
                <a:latin typeface="Century Schoolbook" pitchFamily="18" charset="0"/>
              </a:rPr>
              <a:t/>
            </a:r>
            <a:br>
              <a:rPr lang="es-ES" sz="3200" i="1" dirty="0" smtClean="0">
                <a:effectLst>
                  <a:outerShdw blurRad="38100" dist="38100" dir="2700000" algn="tl">
                    <a:srgbClr val="000000"/>
                  </a:outerShdw>
                </a:effectLst>
                <a:latin typeface="Century Schoolbook" pitchFamily="18" charset="0"/>
              </a:rPr>
            </a:br>
            <a:r>
              <a:rPr lang="es-ES" sz="3200" i="1" dirty="0" smtClean="0">
                <a:effectLst>
                  <a:outerShdw blurRad="38100" dist="38100" dir="2700000" algn="tl">
                    <a:srgbClr val="000000"/>
                  </a:outerShdw>
                </a:effectLst>
                <a:latin typeface="Century Schoolbook" pitchFamily="18" charset="0"/>
              </a:rPr>
              <a:t>Facilitadora: </a:t>
            </a:r>
            <a:r>
              <a:rPr lang="es-ES" sz="3200" i="1" dirty="0" err="1" smtClean="0">
                <a:effectLst>
                  <a:outerShdw blurRad="38100" dist="38100" dir="2700000" algn="tl">
                    <a:srgbClr val="000000"/>
                  </a:outerShdw>
                </a:effectLst>
                <a:latin typeface="Century Schoolbook" pitchFamily="18" charset="0"/>
              </a:rPr>
              <a:t>Mgtra</a:t>
            </a:r>
            <a:r>
              <a:rPr lang="es-ES" sz="3200" i="1" dirty="0" smtClean="0">
                <a:effectLst>
                  <a:outerShdw blurRad="38100" dist="38100" dir="2700000" algn="tl">
                    <a:srgbClr val="000000"/>
                  </a:outerShdw>
                </a:effectLst>
                <a:latin typeface="Century Schoolbook" pitchFamily="18" charset="0"/>
              </a:rPr>
              <a:t>. Dora Fuentes</a:t>
            </a:r>
            <a:endParaRPr lang="en-US" sz="3200" dirty="0"/>
          </a:p>
        </p:txBody>
      </p:sp>
      <p:sp>
        <p:nvSpPr>
          <p:cNvPr id="4" name="AutoShape 3"/>
          <p:cNvSpPr txBox="1">
            <a:spLocks noChangeArrowheads="1"/>
          </p:cNvSpPr>
          <p:nvPr/>
        </p:nvSpPr>
        <p:spPr>
          <a:xfrm>
            <a:off x="714348" y="5072074"/>
            <a:ext cx="6985000" cy="1800225"/>
          </a:xfrm>
          <a:prstGeom prst="bevel">
            <a:avLst>
              <a:gd name="adj" fmla="val 12500"/>
            </a:avLst>
          </a:prstGeom>
          <a:gradFill flip="none" rotWithShape="0">
            <a:gsLst>
              <a:gs pos="34000">
                <a:schemeClr val="accent6">
                  <a:tint val="60000"/>
                  <a:satMod val="160000"/>
                  <a:alpha val="0"/>
                </a:schemeClr>
              </a:gs>
              <a:gs pos="39000">
                <a:schemeClr val="accent6">
                  <a:tint val="86000"/>
                  <a:satMod val="160000"/>
                </a:schemeClr>
              </a:gs>
              <a:gs pos="77000">
                <a:schemeClr val="accent6">
                  <a:shade val="40000"/>
                  <a:satMod val="160000"/>
                  <a:alpha val="67000"/>
                </a:schemeClr>
              </a:gs>
            </a:gsLst>
            <a:path path="circle">
              <a:fillToRect l="100000" t="100000"/>
            </a:path>
            <a:tileRect r="-100000" b="-100000"/>
          </a:gradFill>
          <a:ln/>
          <a:scene3d>
            <a:camera prst="orthographicFront" fov="0">
              <a:rot lat="0" lon="0" rev="0"/>
            </a:camera>
            <a:lightRig rig="contrasting" dir="t">
              <a:rot lat="0" lon="0" rev="3600000"/>
            </a:lightRig>
          </a:scene3d>
          <a:sp3d prstMaterial="translucentPowder">
            <a:bevelT w="127000" h="38200" prst="relaxedInset"/>
            <a:contourClr>
              <a:schemeClr val="accent6"/>
            </a:contourClr>
          </a:sp3d>
        </p:spPr>
        <p:style>
          <a:lnRef idx="0">
            <a:schemeClr val="accent6"/>
          </a:lnRef>
          <a:fillRef idx="3">
            <a:schemeClr val="accent6"/>
          </a:fillRef>
          <a:effectRef idx="3">
            <a:schemeClr val="accent6"/>
          </a:effectRef>
          <a:fontRef idx="minor">
            <a:schemeClr val="lt1"/>
          </a:fontRef>
        </p:style>
        <p:txBody>
          <a:bodyPr vert="horz" lIns="91440" tIns="45720" rIns="91440" bIns="45720" rtlCol="0">
            <a:normAutofit lnSpcReduction="10000"/>
          </a:bodyPr>
          <a:lstStyle/>
          <a:p>
            <a:pPr marL="0" marR="0" lvl="0" indent="0" algn="ctr" defTabSz="914400" rtl="0" eaLnBrk="1" fontAlgn="auto" latinLnBrk="0" hangingPunct="1">
              <a:lnSpc>
                <a:spcPct val="90000"/>
              </a:lnSpc>
              <a:spcBef>
                <a:spcPct val="20000"/>
              </a:spcBef>
              <a:spcAft>
                <a:spcPts val="0"/>
              </a:spcAft>
              <a:buClrTx/>
              <a:buSzTx/>
              <a:buFont typeface="Arial" pitchFamily="34" charset="0"/>
              <a:buNone/>
              <a:tabLst/>
              <a:defRPr/>
            </a:pPr>
            <a:r>
              <a:rPr kumimoji="0" lang="es-ES" sz="2800" b="1" i="1" u="none" strike="noStrike" kern="1200" cap="none" spc="0" normalizeH="0" baseline="0" noProof="0" dirty="0" smtClean="0">
                <a:ln>
                  <a:noFill/>
                </a:ln>
                <a:solidFill>
                  <a:schemeClr val="tx1">
                    <a:tint val="75000"/>
                  </a:schemeClr>
                </a:solidFill>
                <a:effectLst>
                  <a:outerShdw blurRad="38100" dist="38100" dir="2700000" algn="tl">
                    <a:srgbClr val="000000"/>
                  </a:outerShdw>
                </a:effectLst>
                <a:uLnTx/>
                <a:uFillTx/>
                <a:latin typeface="Garamond" pitchFamily="18" charset="0"/>
                <a:ea typeface="+mn-ea"/>
                <a:cs typeface="+mn-cs"/>
              </a:rPr>
              <a:t>Elaborado por:</a:t>
            </a:r>
          </a:p>
          <a:p>
            <a:pPr marL="0" marR="0" lvl="0" indent="0" algn="ctr" defTabSz="914400" rtl="0" eaLnBrk="1" fontAlgn="auto" latinLnBrk="0" hangingPunct="1">
              <a:lnSpc>
                <a:spcPct val="90000"/>
              </a:lnSpc>
              <a:spcBef>
                <a:spcPct val="20000"/>
              </a:spcBef>
              <a:spcAft>
                <a:spcPts val="0"/>
              </a:spcAft>
              <a:buClrTx/>
              <a:buSzTx/>
              <a:buFont typeface="Arial" pitchFamily="34" charset="0"/>
              <a:buNone/>
              <a:tabLst/>
              <a:defRPr/>
            </a:pPr>
            <a:r>
              <a:rPr kumimoji="0" lang="es-ES" sz="2800" b="1" i="1" u="none" strike="noStrike" kern="1200" cap="none" spc="0" normalizeH="0" baseline="0" noProof="0" dirty="0" smtClean="0">
                <a:ln>
                  <a:noFill/>
                </a:ln>
                <a:solidFill>
                  <a:schemeClr val="tx1">
                    <a:tint val="75000"/>
                  </a:schemeClr>
                </a:solidFill>
                <a:effectLst>
                  <a:outerShdw blurRad="38100" dist="38100" dir="2700000" algn="tl">
                    <a:srgbClr val="000000"/>
                  </a:outerShdw>
                </a:effectLst>
                <a:uLnTx/>
                <a:uFillTx/>
                <a:latin typeface="Garamond" pitchFamily="18" charset="0"/>
                <a:ea typeface="+mn-ea"/>
                <a:cs typeface="+mn-cs"/>
              </a:rPr>
              <a:t>Lic. </a:t>
            </a:r>
            <a:r>
              <a:rPr kumimoji="0" lang="es-ES" sz="2800" b="1" i="1" u="none" strike="noStrike" kern="1200" cap="none" spc="0" normalizeH="0" baseline="0" noProof="0" dirty="0" err="1" smtClean="0">
                <a:ln>
                  <a:noFill/>
                </a:ln>
                <a:solidFill>
                  <a:schemeClr val="tx1">
                    <a:tint val="75000"/>
                  </a:schemeClr>
                </a:solidFill>
                <a:effectLst>
                  <a:outerShdw blurRad="38100" dist="38100" dir="2700000" algn="tl">
                    <a:srgbClr val="000000"/>
                  </a:outerShdw>
                </a:effectLst>
                <a:uLnTx/>
                <a:uFillTx/>
                <a:latin typeface="Garamond" pitchFamily="18" charset="0"/>
                <a:ea typeface="+mn-ea"/>
                <a:cs typeface="+mn-cs"/>
              </a:rPr>
              <a:t>Vielka</a:t>
            </a:r>
            <a:r>
              <a:rPr kumimoji="0" lang="es-ES" sz="2800" b="1" i="1" u="none" strike="noStrike" kern="1200" cap="none" spc="0" normalizeH="0" baseline="0" noProof="0" dirty="0" smtClean="0">
                <a:ln>
                  <a:noFill/>
                </a:ln>
                <a:solidFill>
                  <a:schemeClr val="tx1">
                    <a:tint val="75000"/>
                  </a:schemeClr>
                </a:solidFill>
                <a:effectLst>
                  <a:outerShdw blurRad="38100" dist="38100" dir="2700000" algn="tl">
                    <a:srgbClr val="000000"/>
                  </a:outerShdw>
                </a:effectLst>
                <a:uLnTx/>
                <a:uFillTx/>
                <a:latin typeface="Garamond" pitchFamily="18" charset="0"/>
                <a:ea typeface="+mn-ea"/>
                <a:cs typeface="+mn-cs"/>
              </a:rPr>
              <a:t> Y. Guevara</a:t>
            </a:r>
          </a:p>
          <a:p>
            <a:pPr marL="0" marR="0" lvl="0" indent="0" algn="ctr" defTabSz="914400" rtl="0" eaLnBrk="1" fontAlgn="auto" latinLnBrk="0" hangingPunct="1">
              <a:lnSpc>
                <a:spcPct val="90000"/>
              </a:lnSpc>
              <a:spcBef>
                <a:spcPct val="20000"/>
              </a:spcBef>
              <a:spcAft>
                <a:spcPts val="0"/>
              </a:spcAft>
              <a:buClrTx/>
              <a:buSzTx/>
              <a:buFont typeface="Arial" pitchFamily="34" charset="0"/>
              <a:buNone/>
              <a:tabLst/>
              <a:defRPr/>
            </a:pPr>
            <a:r>
              <a:rPr kumimoji="0" lang="es-ES" sz="2800" b="1" i="1" u="none" strike="noStrike" kern="1200" cap="none" spc="0" normalizeH="0" baseline="0" noProof="0" dirty="0" smtClean="0">
                <a:ln>
                  <a:noFill/>
                </a:ln>
                <a:solidFill>
                  <a:schemeClr val="tx1">
                    <a:tint val="75000"/>
                  </a:schemeClr>
                </a:solidFill>
                <a:effectLst>
                  <a:outerShdw blurRad="38100" dist="38100" dir="2700000" algn="tl">
                    <a:srgbClr val="000000"/>
                  </a:outerShdw>
                </a:effectLst>
                <a:uLnTx/>
                <a:uFillTx/>
                <a:latin typeface="Garamond" pitchFamily="18" charset="0"/>
                <a:ea typeface="+mn-ea"/>
                <a:cs typeface="+mn-cs"/>
              </a:rPr>
              <a:t>4-735-828</a:t>
            </a:r>
          </a:p>
        </p:txBody>
      </p:sp>
      <p:sp>
        <p:nvSpPr>
          <p:cNvPr id="7" name="6 Marcador de número de diapositiva"/>
          <p:cNvSpPr>
            <a:spLocks noGrp="1"/>
          </p:cNvSpPr>
          <p:nvPr>
            <p:ph type="sldNum" sz="quarter" idx="12"/>
          </p:nvPr>
        </p:nvSpPr>
        <p:spPr/>
        <p:txBody>
          <a:bodyPr/>
          <a:lstStyle/>
          <a:p>
            <a:fld id="{E534F637-A258-4228-B546-DEB1691381F0}" type="slidenum">
              <a:rPr lang="en-US" sz="1400" b="1" smtClean="0">
                <a:effectLst>
                  <a:outerShdw blurRad="38100" dist="38100" dir="2700000" algn="tl">
                    <a:srgbClr val="000000">
                      <a:alpha val="43137"/>
                    </a:srgbClr>
                  </a:outerShdw>
                </a:effectLst>
              </a:rPr>
              <a:pPr/>
              <a:t>1</a:t>
            </a:fld>
            <a:endParaRPr lang="en-US" sz="1400" b="1" dirty="0">
              <a:effectLst>
                <a:outerShdw blurRad="38100" dist="38100" dir="2700000" algn="tl">
                  <a:srgbClr val="000000">
                    <a:alpha val="43137"/>
                  </a:srgbClr>
                </a:outerShdw>
              </a:effectLst>
            </a:endParaRPr>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E534F637-A258-4228-B546-DEB1691381F0}" type="slidenum">
              <a:rPr lang="en-US" sz="1800" b="1" smtClean="0">
                <a:effectLst>
                  <a:outerShdw blurRad="38100" dist="38100" dir="2700000" algn="tl">
                    <a:srgbClr val="000000">
                      <a:alpha val="43137"/>
                    </a:srgbClr>
                  </a:outerShdw>
                </a:effectLst>
              </a:rPr>
              <a:pPr/>
              <a:t>2</a:t>
            </a:fld>
            <a:endParaRPr lang="en-US" sz="1800" b="1" dirty="0">
              <a:effectLst>
                <a:outerShdw blurRad="38100" dist="38100" dir="2700000" algn="tl">
                  <a:srgbClr val="000000">
                    <a:alpha val="43137"/>
                  </a:srgbClr>
                </a:outerShdw>
              </a:effectLst>
            </a:endParaRPr>
          </a:p>
        </p:txBody>
      </p:sp>
      <p:sp>
        <p:nvSpPr>
          <p:cNvPr id="4" name="3 Título"/>
          <p:cNvSpPr>
            <a:spLocks noGrp="1"/>
          </p:cNvSpPr>
          <p:nvPr>
            <p:ph type="title"/>
          </p:nvPr>
        </p:nvSpPr>
        <p:spPr>
          <a:xfrm>
            <a:off x="1428728" y="500042"/>
            <a:ext cx="7239000" cy="1362075"/>
          </a:xfrm>
        </p:spPr>
        <p:txBody>
          <a:bodyPr/>
          <a:lstStyle/>
          <a:p>
            <a:r>
              <a:rPr lang="es-ES" dirty="0" smtClean="0"/>
              <a:t>CONCLUSIONES</a:t>
            </a:r>
            <a:endParaRPr lang="en-US" dirty="0"/>
          </a:p>
        </p:txBody>
      </p:sp>
      <p:sp>
        <p:nvSpPr>
          <p:cNvPr id="7" name="2 Marcador de texto"/>
          <p:cNvSpPr>
            <a:spLocks noGrp="1"/>
          </p:cNvSpPr>
          <p:nvPr>
            <p:ph type="body" idx="1"/>
          </p:nvPr>
        </p:nvSpPr>
        <p:spPr>
          <a:xfrm>
            <a:off x="642910" y="1857364"/>
            <a:ext cx="7858180" cy="3000396"/>
          </a:xfrm>
        </p:spPr>
        <p:txBody>
          <a:bodyPr/>
          <a:lstStyle/>
          <a:p>
            <a:pPr marL="512064" indent="-457200" algn="just">
              <a:buClr>
                <a:srgbClr val="F02EA1"/>
              </a:buClr>
              <a:buSzPct val="100000"/>
              <a:buFont typeface="+mj-lt"/>
              <a:buAutoNum type="arabicPeriod"/>
            </a:pPr>
            <a:r>
              <a:rPr lang="es-ES" dirty="0" smtClean="0"/>
              <a:t>Ser educador es una tarea compleja, la cual requiere de mucho esfuerzo y dedicación, pero a la vez es muy gratificante poder transmitir los conocimientos a los demás, aclarar dudas a los estudiantes, saber  que estamos influyendo en la formación del profesional del momento, ya que la mayoría de los estudiantes de las carreras actuales tienen que compartir su tiempo entre sus estudios, sus hogares y sus trabajos. </a:t>
            </a:r>
            <a:endParaRPr lang="en-US" dirty="0"/>
          </a:p>
        </p:txBody>
      </p:sp>
      <p:pic>
        <p:nvPicPr>
          <p:cNvPr id="5122" name="Picture 2" descr="http://tbn2.google.com/images?q=tbn:s7hmJGSFsjYCLM:http://academic.uprm.edu/~decaaryci/fotos/AumentodeSueldoDocenteEfectivo1julio2007_AA50/image.png">
            <a:hlinkClick r:id="rId2"/>
          </p:cNvPr>
          <p:cNvPicPr>
            <a:picLocks noChangeAspect="1" noChangeArrowheads="1"/>
          </p:cNvPicPr>
          <p:nvPr/>
        </p:nvPicPr>
        <p:blipFill>
          <a:blip r:embed="rId3"/>
          <a:srcRect/>
          <a:stretch>
            <a:fillRect/>
          </a:stretch>
        </p:blipFill>
        <p:spPr bwMode="auto">
          <a:xfrm>
            <a:off x="6357950" y="4214818"/>
            <a:ext cx="1557339" cy="2137200"/>
          </a:xfrm>
          <a:prstGeom prst="rect">
            <a:avLst/>
          </a:prstGeom>
          <a:noFill/>
          <a:ln>
            <a:noFill/>
          </a:ln>
          <a:effectLst>
            <a:glow rad="228600">
              <a:schemeClr val="accent4">
                <a:satMod val="175000"/>
                <a:alpha val="40000"/>
              </a:schemeClr>
            </a:glow>
            <a:softEdge rad="31750"/>
          </a:effectLst>
          <a:scene3d>
            <a:camera prst="orthographicFront">
              <a:rot lat="0" lon="0" rev="0"/>
            </a:camera>
            <a:lightRig rig="glow" dir="t">
              <a:rot lat="0" lon="0" rev="14100000"/>
            </a:lightRig>
          </a:scene3d>
          <a:sp3d prstMaterial="softEdge">
            <a:bevelT w="127000" prst="artDeco"/>
          </a:sp3d>
        </p:spPr>
      </p:pic>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E534F637-A258-4228-B546-DEB1691381F0}" type="slidenum">
              <a:rPr lang="en-US" smtClean="0"/>
              <a:pPr/>
              <a:t>3</a:t>
            </a:fld>
            <a:endParaRPr lang="en-US"/>
          </a:p>
        </p:txBody>
      </p:sp>
      <p:sp>
        <p:nvSpPr>
          <p:cNvPr id="2" name="1 Título"/>
          <p:cNvSpPr>
            <a:spLocks noGrp="1"/>
          </p:cNvSpPr>
          <p:nvPr>
            <p:ph type="title"/>
          </p:nvPr>
        </p:nvSpPr>
        <p:spPr>
          <a:xfrm>
            <a:off x="642910" y="428604"/>
            <a:ext cx="7924800" cy="942972"/>
          </a:xfrm>
        </p:spPr>
        <p:txBody>
          <a:bodyPr/>
          <a:lstStyle/>
          <a:p>
            <a:r>
              <a:rPr lang="es-ES" dirty="0" smtClean="0"/>
              <a:t>CONCLUSIONES</a:t>
            </a:r>
            <a:endParaRPr lang="en-US" dirty="0"/>
          </a:p>
        </p:txBody>
      </p:sp>
      <p:sp>
        <p:nvSpPr>
          <p:cNvPr id="3" name="2 Marcador de texto"/>
          <p:cNvSpPr>
            <a:spLocks noGrp="1"/>
          </p:cNvSpPr>
          <p:nvPr>
            <p:ph type="body" idx="1"/>
          </p:nvPr>
        </p:nvSpPr>
        <p:spPr>
          <a:xfrm>
            <a:off x="428596" y="1643050"/>
            <a:ext cx="7858180" cy="4429156"/>
          </a:xfrm>
        </p:spPr>
        <p:txBody>
          <a:bodyPr>
            <a:normAutofit/>
          </a:bodyPr>
          <a:lstStyle/>
          <a:p>
            <a:pPr marL="512064" indent="-457200" algn="just">
              <a:buClr>
                <a:srgbClr val="F02EA1"/>
              </a:buClr>
              <a:buSzPct val="100000"/>
              <a:buFont typeface="+mj-lt"/>
              <a:buAutoNum type="arabicPeriod" startAt="2"/>
            </a:pPr>
            <a:r>
              <a:rPr lang="es-ES" dirty="0" smtClean="0"/>
              <a:t>El docente universitario es el responsable de la formación final de las personas antes de comenzar su vida profesional, y durante su ejercicio, como es el caso de los estudiantes a los que les di clase. </a:t>
            </a:r>
          </a:p>
          <a:p>
            <a:pPr marL="512064" indent="-457200" algn="just">
              <a:buClr>
                <a:srgbClr val="F02EA1"/>
              </a:buClr>
              <a:buSzPct val="100000"/>
              <a:buFont typeface="+mj-lt"/>
              <a:buAutoNum type="arabicPeriod" startAt="2"/>
            </a:pPr>
            <a:endParaRPr lang="es-ES" dirty="0" smtClean="0"/>
          </a:p>
          <a:p>
            <a:pPr marL="512064" indent="-457200" algn="just">
              <a:buClr>
                <a:srgbClr val="F02EA1"/>
              </a:buClr>
              <a:buSzPct val="100000"/>
              <a:buFont typeface="+mj-lt"/>
              <a:buAutoNum type="arabicPeriod" startAt="2"/>
            </a:pPr>
            <a:r>
              <a:rPr lang="es-ES" dirty="0" smtClean="0"/>
              <a:t>Los alumnos siempre tendrán interrogantes, dudas que como docentes tenemos la responsabilidad de aclarar, no podemos permitir que al finalizar una clase, el alumno quede con más dudas de las que tenía al comenzar; es bueno inculcarles el ánimo de investigadores, pero siempre con una guía y un propósito bien definido.</a:t>
            </a:r>
            <a:endParaRPr lang="en-US" dirty="0"/>
          </a:p>
        </p:txBody>
      </p:sp>
    </p:spTree>
  </p:cSld>
  <p:clrMapOvr>
    <a:masterClrMapping/>
  </p:clrMapOvr>
  <p:transition>
    <p:strips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E534F637-A258-4228-B546-DEB1691381F0}" type="slidenum">
              <a:rPr lang="en-US" smtClean="0"/>
              <a:pPr/>
              <a:t>4</a:t>
            </a:fld>
            <a:endParaRPr lang="en-US"/>
          </a:p>
        </p:txBody>
      </p:sp>
      <p:sp>
        <p:nvSpPr>
          <p:cNvPr id="2" name="1 Título"/>
          <p:cNvSpPr>
            <a:spLocks noGrp="1"/>
          </p:cNvSpPr>
          <p:nvPr>
            <p:ph type="title"/>
          </p:nvPr>
        </p:nvSpPr>
        <p:spPr>
          <a:xfrm>
            <a:off x="642910" y="428604"/>
            <a:ext cx="7924800" cy="942972"/>
          </a:xfrm>
        </p:spPr>
        <p:txBody>
          <a:bodyPr/>
          <a:lstStyle/>
          <a:p>
            <a:r>
              <a:rPr lang="es-ES" dirty="0" smtClean="0"/>
              <a:t>CONCLUSIONES</a:t>
            </a:r>
            <a:endParaRPr lang="en-US" dirty="0"/>
          </a:p>
        </p:txBody>
      </p:sp>
      <p:sp>
        <p:nvSpPr>
          <p:cNvPr id="3" name="2 Marcador de texto"/>
          <p:cNvSpPr>
            <a:spLocks noGrp="1"/>
          </p:cNvSpPr>
          <p:nvPr>
            <p:ph type="body" idx="1"/>
          </p:nvPr>
        </p:nvSpPr>
        <p:spPr>
          <a:xfrm>
            <a:off x="428596" y="1643050"/>
            <a:ext cx="7858180" cy="4429156"/>
          </a:xfrm>
        </p:spPr>
        <p:txBody>
          <a:bodyPr>
            <a:normAutofit/>
          </a:bodyPr>
          <a:lstStyle/>
          <a:p>
            <a:pPr marL="512064" indent="-457200" algn="just">
              <a:buClr>
                <a:srgbClr val="F02EA1"/>
              </a:buClr>
              <a:buSzPct val="100000"/>
              <a:buFont typeface="+mj-lt"/>
              <a:buAutoNum type="arabicPeriod" startAt="4"/>
            </a:pPr>
            <a:r>
              <a:rPr lang="es-ES" dirty="0" smtClean="0"/>
              <a:t>El docente </a:t>
            </a:r>
            <a:r>
              <a:rPr lang="es-ES" dirty="0" smtClean="0"/>
              <a:t>debe estar preparado para utilizar todos los recursos didácticos que tenga a su alcance, no limitarse al uso de un solo recurso, ya que al momento de que éste recurso le falle no podrá seguir adelante con su clase. </a:t>
            </a:r>
            <a:endParaRPr lang="es-ES" dirty="0" smtClean="0"/>
          </a:p>
          <a:p>
            <a:pPr marL="512064" indent="-457200" algn="just">
              <a:buClr>
                <a:srgbClr val="F02EA1"/>
              </a:buClr>
              <a:buSzPct val="100000"/>
              <a:buFont typeface="+mj-lt"/>
              <a:buAutoNum type="arabicPeriod" startAt="4"/>
            </a:pPr>
            <a:endParaRPr lang="es-ES" dirty="0" smtClean="0"/>
          </a:p>
          <a:p>
            <a:pPr marL="512064" indent="-457200" algn="just">
              <a:buClr>
                <a:srgbClr val="F02EA1"/>
              </a:buClr>
              <a:buSzPct val="100000"/>
              <a:buFont typeface="+mj-lt"/>
              <a:buAutoNum type="arabicPeriod" startAt="4"/>
            </a:pPr>
            <a:r>
              <a:rPr lang="es-ES" dirty="0" smtClean="0"/>
              <a:t>Los alumnos antes de ser una figura de simplemente objeto de estudio, son personas, con sentimientos, preocupaciones, problemas, y nosotros como docentes debemos estar siempre accesibles a ellos, para así facilitar esa vía al aprendizaje.</a:t>
            </a:r>
            <a:endParaRPr lang="en-US" dirty="0"/>
          </a:p>
        </p:txBody>
      </p:sp>
    </p:spTree>
  </p:cSld>
  <p:clrMapOvr>
    <a:masterClrMapping/>
  </p:clrMapOvr>
  <p:transition spd="slow">
    <p:cover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RECOMENDACIONES</a:t>
            </a:r>
            <a:endParaRPr lang="en-US" dirty="0"/>
          </a:p>
        </p:txBody>
      </p:sp>
      <p:sp>
        <p:nvSpPr>
          <p:cNvPr id="3" name="2 Marcador de texto"/>
          <p:cNvSpPr>
            <a:spLocks noGrp="1"/>
          </p:cNvSpPr>
          <p:nvPr>
            <p:ph type="body" idx="1"/>
          </p:nvPr>
        </p:nvSpPr>
        <p:spPr>
          <a:xfrm>
            <a:off x="357158" y="2000240"/>
            <a:ext cx="8262966" cy="4500594"/>
          </a:xfrm>
        </p:spPr>
        <p:txBody>
          <a:bodyPr>
            <a:normAutofit/>
          </a:bodyPr>
          <a:lstStyle/>
          <a:p>
            <a:pPr marL="512064" indent="-457200" algn="just">
              <a:buSzPct val="100000"/>
              <a:buFont typeface="+mj-lt"/>
              <a:buAutoNum type="arabicPeriod"/>
            </a:pPr>
            <a:r>
              <a:rPr lang="es-ES" dirty="0" smtClean="0"/>
              <a:t>Como educadores debemos buscar los medios para capturar la atención de los educandos y permitir que el aprendizaje fluya de una manera sencilla.</a:t>
            </a:r>
          </a:p>
          <a:p>
            <a:pPr marL="512064" indent="-457200" algn="just">
              <a:buSzPct val="100000"/>
              <a:buFont typeface="+mj-lt"/>
              <a:buAutoNum type="arabicPeriod"/>
            </a:pPr>
            <a:endParaRPr lang="es-ES" dirty="0" smtClean="0"/>
          </a:p>
          <a:p>
            <a:pPr marL="512064" indent="-457200" algn="just">
              <a:buFont typeface="+mj-lt"/>
              <a:buAutoNum type="arabicPeriod"/>
            </a:pPr>
            <a:r>
              <a:rPr lang="es-ES" dirty="0" smtClean="0"/>
              <a:t>Debemos facilitarle </a:t>
            </a:r>
            <a:r>
              <a:rPr lang="es-ES" dirty="0" smtClean="0"/>
              <a:t>a los alumnos </a:t>
            </a:r>
            <a:r>
              <a:rPr lang="es-ES" dirty="0" smtClean="0"/>
              <a:t>las herramientas necesarias para que puedan competir por una mejor posición en el campo laboral.</a:t>
            </a:r>
          </a:p>
          <a:p>
            <a:pPr marL="512064" indent="-457200" algn="just">
              <a:buFont typeface="+mj-lt"/>
              <a:buAutoNum type="arabicPeriod"/>
            </a:pPr>
            <a:endParaRPr lang="es-ES" dirty="0" smtClean="0"/>
          </a:p>
          <a:p>
            <a:pPr marL="512064" indent="-457200" algn="just">
              <a:buFont typeface="+mj-lt"/>
              <a:buAutoNum type="arabicPeriod"/>
            </a:pPr>
            <a:r>
              <a:rPr lang="es-ES" dirty="0" smtClean="0"/>
              <a:t>Antes de comenzar una clase, el docente debe prepararse adecuadamente para poder responder oportunamente y con a las consultas de sus alumnos.</a:t>
            </a:r>
          </a:p>
        </p:txBody>
      </p:sp>
      <p:sp>
        <p:nvSpPr>
          <p:cNvPr id="4" name="3 Marcador de número de diapositiva"/>
          <p:cNvSpPr>
            <a:spLocks noGrp="1"/>
          </p:cNvSpPr>
          <p:nvPr>
            <p:ph type="sldNum" sz="quarter" idx="12"/>
          </p:nvPr>
        </p:nvSpPr>
        <p:spPr/>
        <p:txBody>
          <a:bodyPr/>
          <a:lstStyle/>
          <a:p>
            <a:fld id="{E534F637-A258-4228-B546-DEB1691381F0}" type="slidenum">
              <a:rPr lang="en-US" smtClean="0"/>
              <a:pPr/>
              <a:t>5</a:t>
            </a:fld>
            <a:endParaRPr lang="en-US"/>
          </a:p>
        </p:txBody>
      </p:sp>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RECOMENDACIONES</a:t>
            </a:r>
            <a:endParaRPr lang="en-US" dirty="0"/>
          </a:p>
        </p:txBody>
      </p:sp>
      <p:sp>
        <p:nvSpPr>
          <p:cNvPr id="3" name="2 Marcador de texto"/>
          <p:cNvSpPr>
            <a:spLocks noGrp="1"/>
          </p:cNvSpPr>
          <p:nvPr>
            <p:ph type="body" idx="1"/>
          </p:nvPr>
        </p:nvSpPr>
        <p:spPr>
          <a:xfrm>
            <a:off x="357158" y="2000240"/>
            <a:ext cx="8262966" cy="4500594"/>
          </a:xfrm>
        </p:spPr>
        <p:txBody>
          <a:bodyPr>
            <a:normAutofit/>
          </a:bodyPr>
          <a:lstStyle/>
          <a:p>
            <a:pPr marL="512064" indent="-457200" algn="just">
              <a:buSzPct val="100000"/>
              <a:buFont typeface="+mj-lt"/>
              <a:buAutoNum type="arabicPeriod" startAt="4"/>
            </a:pPr>
            <a:r>
              <a:rPr lang="es-ES" dirty="0" smtClean="0"/>
              <a:t>El facilitador debe dominar el uso de por lo menos tres recursos, ya sea el tablero, paleógrafo, equipo informático, entre otros, y preparar sus clases, adecuándolas al uso de cualquiera de estos, para que en caso fortuito  de que alguno de estos recursos falle, no entorpezca el desarrollo del proceso de enseñanza-aprendizaje.</a:t>
            </a:r>
            <a:endParaRPr lang="es-ES" dirty="0" smtClean="0"/>
          </a:p>
          <a:p>
            <a:pPr marL="512064" indent="-457200" algn="just">
              <a:buSzPct val="100000"/>
              <a:buFont typeface="+mj-lt"/>
              <a:buAutoNum type="arabicPeriod" startAt="4"/>
            </a:pPr>
            <a:endParaRPr lang="es-ES" dirty="0" smtClean="0"/>
          </a:p>
          <a:p>
            <a:pPr marL="512064" indent="-457200" algn="just">
              <a:buFont typeface="+mj-lt"/>
              <a:buAutoNum type="arabicPeriod" startAt="4"/>
            </a:pPr>
            <a:r>
              <a:rPr lang="es-ES" dirty="0" smtClean="0"/>
              <a:t>El docente siempre deberá estar anuente a escuchar al ser humano, las clases no solo se deben enfocar en el aprendizaje del tema de estudio, más bien deben buscar la forma de adecuar el conocimiento a las necesidades de sus aprendices.</a:t>
            </a:r>
            <a:endParaRPr lang="es-ES" dirty="0" smtClean="0"/>
          </a:p>
          <a:p>
            <a:pPr marL="512064" indent="-457200" algn="just">
              <a:buFont typeface="+mj-lt"/>
              <a:buAutoNum type="arabicPeriod" startAt="4"/>
            </a:pPr>
            <a:endParaRPr lang="es-ES" dirty="0" smtClean="0"/>
          </a:p>
          <a:p>
            <a:pPr marL="512064" indent="-457200" algn="just">
              <a:buFont typeface="+mj-lt"/>
              <a:buAutoNum type="arabicPeriod" startAt="4"/>
            </a:pPr>
            <a:endParaRPr lang="en-US" dirty="0"/>
          </a:p>
        </p:txBody>
      </p:sp>
      <p:sp>
        <p:nvSpPr>
          <p:cNvPr id="4" name="3 Marcador de número de diapositiva"/>
          <p:cNvSpPr>
            <a:spLocks noGrp="1"/>
          </p:cNvSpPr>
          <p:nvPr>
            <p:ph type="sldNum" sz="quarter" idx="12"/>
          </p:nvPr>
        </p:nvSpPr>
        <p:spPr/>
        <p:txBody>
          <a:bodyPr/>
          <a:lstStyle/>
          <a:p>
            <a:fld id="{E534F637-A258-4228-B546-DEB1691381F0}" type="slidenum">
              <a:rPr lang="en-US" smtClean="0"/>
              <a:pPr/>
              <a:t>6</a:t>
            </a:fld>
            <a:endParaRPr lang="en-US"/>
          </a:p>
        </p:txBody>
      </p:sp>
    </p:spTree>
  </p:cSld>
  <p:clrMapOvr>
    <a:masterClrMapping/>
  </p:clrMapOvr>
  <p:transition>
    <p:comb/>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Brío">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Papel">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apel">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216</TotalTime>
  <Words>455</Words>
  <Application>Microsoft Office PowerPoint</Application>
  <PresentationFormat>Presentación en pantalla (4:3)</PresentationFormat>
  <Paragraphs>30</Paragraphs>
  <Slides>6</Slides>
  <Notes>0</Notes>
  <HiddenSlides>0</HiddenSlides>
  <MMClips>0</MMClips>
  <ScaleCrop>false</ScaleCrop>
  <HeadingPairs>
    <vt:vector size="4" baseType="variant">
      <vt:variant>
        <vt:lpstr>Tema</vt:lpstr>
      </vt:variant>
      <vt:variant>
        <vt:i4>2</vt:i4>
      </vt:variant>
      <vt:variant>
        <vt:lpstr>Títulos de diapositiva</vt:lpstr>
      </vt:variant>
      <vt:variant>
        <vt:i4>6</vt:i4>
      </vt:variant>
    </vt:vector>
  </HeadingPairs>
  <TitlesOfParts>
    <vt:vector size="8" baseType="lpstr">
      <vt:lpstr>Brío</vt:lpstr>
      <vt:lpstr>Papel</vt:lpstr>
      <vt:lpstr>Universidad Tecnológica OTEIMA Maestría en Docencia Superior Grupo 10  Practica Docente  CONCLUSIONES Y RECOMENDACIONES  Facilitadora: Mgtra. Dora Fuentes</vt:lpstr>
      <vt:lpstr>CONCLUSIONES</vt:lpstr>
      <vt:lpstr>CONCLUSIONES</vt:lpstr>
      <vt:lpstr>CONCLUSIONES</vt:lpstr>
      <vt:lpstr>RECOMENDACIONES</vt:lpstr>
      <vt:lpstr>RECOMENDACIONES</vt:lpstr>
    </vt:vector>
  </TitlesOfParts>
  <Company>kamaleon-mod.com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Tecnológica OTEIMA Maestría en Docencia Superior Grupo 10  Diseño Curricular y Programación Curricular  Facilitadora: Mgtra. Dora Fuentes</dc:title>
  <dc:creator>Familia Guevara</dc:creator>
  <cp:lastModifiedBy>Familia Guevara</cp:lastModifiedBy>
  <cp:revision>24</cp:revision>
  <dcterms:created xsi:type="dcterms:W3CDTF">2009-02-21T18:45:30Z</dcterms:created>
  <dcterms:modified xsi:type="dcterms:W3CDTF">2009-02-23T15:33:31Z</dcterms:modified>
</cp:coreProperties>
</file>