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493ED-9C70-4456-B20C-D67FC93EECB1}" type="datetimeFigureOut">
              <a:rPr lang="es-ES_tradnl" smtClean="0"/>
              <a:t>30/12/2008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2E731-52FC-4ADA-A910-F87A70742DEA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Is%C3%B3topo" TargetMode="External"/><Relationship Id="rId2" Type="http://schemas.openxmlformats.org/officeDocument/2006/relationships/hyperlink" Target="http://es.wikipedia.org/wiki/Mineral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s.wikipedia.org/wiki/Semivid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/>
          <a:lstStyle/>
          <a:p>
            <a:r>
              <a:rPr lang="es-ES" b="1" dirty="0" smtClean="0"/>
              <a:t>DATACIÓN</a:t>
            </a:r>
            <a:r>
              <a:rPr lang="es-ES_tradnl" dirty="0"/>
              <a:t/>
            </a:r>
            <a:br>
              <a:rPr lang="es-ES_tradnl" dirty="0"/>
            </a:b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43042" y="2214554"/>
            <a:ext cx="6129358" cy="3214710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Procedimiento </a:t>
            </a:r>
            <a:r>
              <a:rPr lang="es-ES" dirty="0">
                <a:solidFill>
                  <a:schemeClr val="tx1"/>
                </a:solidFill>
              </a:rPr>
              <a:t>técnico empleado para determinar la edad absoluta de rocas, </a:t>
            </a:r>
            <a:r>
              <a:rPr lang="es-ES" dirty="0">
                <a:solidFill>
                  <a:schemeClr val="tx1"/>
                </a:solidFill>
                <a:hlinkClick r:id="rId2" tooltip="Mineral"/>
              </a:rPr>
              <a:t>minerales</a:t>
            </a:r>
            <a:r>
              <a:rPr lang="es-ES" dirty="0">
                <a:solidFill>
                  <a:schemeClr val="tx1"/>
                </a:solidFill>
              </a:rPr>
              <a:t> y restos orgánicos. En los tres casos se analizan las proporciones de un </a:t>
            </a:r>
            <a:r>
              <a:rPr lang="es-ES" dirty="0">
                <a:solidFill>
                  <a:schemeClr val="tx1"/>
                </a:solidFill>
                <a:hlinkClick r:id="rId3" tooltip="Isótopo"/>
              </a:rPr>
              <a:t>isótopo</a:t>
            </a:r>
            <a:r>
              <a:rPr lang="es-ES" dirty="0">
                <a:solidFill>
                  <a:schemeClr val="tx1"/>
                </a:solidFill>
              </a:rPr>
              <a:t> padre y un isótopo hijo de los que se conoce su </a:t>
            </a:r>
            <a:r>
              <a:rPr lang="es-ES" dirty="0">
                <a:solidFill>
                  <a:schemeClr val="tx1"/>
                </a:solidFill>
                <a:hlinkClick r:id="rId4" tooltip="Semivida"/>
              </a:rPr>
              <a:t>semivida</a:t>
            </a:r>
            <a:r>
              <a:rPr lang="es-ES" dirty="0">
                <a:solidFill>
                  <a:schemeClr val="tx1"/>
                </a:solidFill>
              </a:rPr>
              <a:t> o vida mitad.</a:t>
            </a:r>
            <a:endParaRPr lang="es-ES_tradnl" dirty="0">
              <a:solidFill>
                <a:schemeClr val="tx1"/>
              </a:solidFill>
            </a:endParaRPr>
          </a:p>
          <a:p>
            <a:endParaRPr lang="es-ES_trad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DATACIÓN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DATACIÓN </dc:title>
  <dc:creator>david</dc:creator>
  <cp:lastModifiedBy>david</cp:lastModifiedBy>
  <cp:revision>1</cp:revision>
  <dcterms:created xsi:type="dcterms:W3CDTF">2008-12-30T19:54:49Z</dcterms:created>
  <dcterms:modified xsi:type="dcterms:W3CDTF">2008-12-30T19:56:23Z</dcterms:modified>
</cp:coreProperties>
</file>