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FDE7-8528-4C21-BE25-2B213361B165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D5B7-5582-4E7D-9266-3E0B236C41A6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DISPERSIÓN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Separación de los diversos colores espectrales de un rayo de luz, por medio de un prisma u otro medio adecuado.</a:t>
            </a:r>
          </a:p>
          <a:p>
            <a:r>
              <a:rPr lang="es-ES_tradnl" dirty="0">
                <a:solidFill>
                  <a:schemeClr val="tx1"/>
                </a:solidFill>
              </a:rPr>
              <a:t>Distribución estadística de un conjunto de valores.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DISPERSIÓN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DISPERSIÓN </dc:title>
  <dc:creator>david</dc:creator>
  <cp:lastModifiedBy>david</cp:lastModifiedBy>
  <cp:revision>1</cp:revision>
  <dcterms:created xsi:type="dcterms:W3CDTF">2008-12-06T17:48:12Z</dcterms:created>
  <dcterms:modified xsi:type="dcterms:W3CDTF">2008-12-06T17:48:56Z</dcterms:modified>
</cp:coreProperties>
</file>