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FA310-0531-4228-BD66-1FD1BA163A0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2E56A-DD06-4C3B-942C-A49A2EA6895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ECUACIÓN UNIVERSAL DE PÉRDIDA DE SUELO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Se refiere a la cantidad de suelo pérdida anualmente en una parcela como consecuencia de la erosión, queda cuantificada por la </a:t>
            </a:r>
            <a:r>
              <a:rPr lang="es-ES_tradnl" dirty="0" err="1">
                <a:solidFill>
                  <a:schemeClr val="tx1"/>
                </a:solidFill>
              </a:rPr>
              <a:t>ecuacion</a:t>
            </a:r>
            <a:r>
              <a:rPr lang="es-ES_tradnl" dirty="0">
                <a:solidFill>
                  <a:schemeClr val="tx1"/>
                </a:solidFill>
              </a:rPr>
              <a:t> universal de pérdida de suelo ( USLE): v A=K*R*LS*C*P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ECUACIÓN UNIVERSAL DE PÉRDIDA DE SUELO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ECUACIÓN UNIVERSAL DE PÉRDIDA DE SUELO </dc:title>
  <dc:creator>david</dc:creator>
  <cp:lastModifiedBy>david</cp:lastModifiedBy>
  <cp:revision>1</cp:revision>
  <dcterms:created xsi:type="dcterms:W3CDTF">2008-12-20T14:31:46Z</dcterms:created>
  <dcterms:modified xsi:type="dcterms:W3CDTF">2008-12-20T14:32:43Z</dcterms:modified>
</cp:coreProperties>
</file>