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FB1DC-63BE-4879-8528-E8996F75ED95}" type="datetimeFigureOut">
              <a:rPr lang="es-ES_tradnl" smtClean="0"/>
              <a:t>08/12/2008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EF74E-5E2D-4FDC-8365-DFD84E47EDEC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FB1DC-63BE-4879-8528-E8996F75ED95}" type="datetimeFigureOut">
              <a:rPr lang="es-ES_tradnl" smtClean="0"/>
              <a:t>08/12/2008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EF74E-5E2D-4FDC-8365-DFD84E47EDEC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FB1DC-63BE-4879-8528-E8996F75ED95}" type="datetimeFigureOut">
              <a:rPr lang="es-ES_tradnl" smtClean="0"/>
              <a:t>08/12/2008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EF74E-5E2D-4FDC-8365-DFD84E47EDEC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FB1DC-63BE-4879-8528-E8996F75ED95}" type="datetimeFigureOut">
              <a:rPr lang="es-ES_tradnl" smtClean="0"/>
              <a:t>08/12/2008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EF74E-5E2D-4FDC-8365-DFD84E47EDEC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FB1DC-63BE-4879-8528-E8996F75ED95}" type="datetimeFigureOut">
              <a:rPr lang="es-ES_tradnl" smtClean="0"/>
              <a:t>08/12/2008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EF74E-5E2D-4FDC-8365-DFD84E47EDEC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FB1DC-63BE-4879-8528-E8996F75ED95}" type="datetimeFigureOut">
              <a:rPr lang="es-ES_tradnl" smtClean="0"/>
              <a:t>08/12/2008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EF74E-5E2D-4FDC-8365-DFD84E47EDEC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FB1DC-63BE-4879-8528-E8996F75ED95}" type="datetimeFigureOut">
              <a:rPr lang="es-ES_tradnl" smtClean="0"/>
              <a:t>08/12/2008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EF74E-5E2D-4FDC-8365-DFD84E47EDEC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FB1DC-63BE-4879-8528-E8996F75ED95}" type="datetimeFigureOut">
              <a:rPr lang="es-ES_tradnl" smtClean="0"/>
              <a:t>08/12/2008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EF74E-5E2D-4FDC-8365-DFD84E47EDEC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FB1DC-63BE-4879-8528-E8996F75ED95}" type="datetimeFigureOut">
              <a:rPr lang="es-ES_tradnl" smtClean="0"/>
              <a:t>08/12/2008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EF74E-5E2D-4FDC-8365-DFD84E47EDEC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FB1DC-63BE-4879-8528-E8996F75ED95}" type="datetimeFigureOut">
              <a:rPr lang="es-ES_tradnl" smtClean="0"/>
              <a:t>08/12/2008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EF74E-5E2D-4FDC-8365-DFD84E47EDEC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FB1DC-63BE-4879-8528-E8996F75ED95}" type="datetimeFigureOut">
              <a:rPr lang="es-ES_tradnl" smtClean="0"/>
              <a:t>08/12/2008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EF74E-5E2D-4FDC-8365-DFD84E47EDEC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2FB1DC-63BE-4879-8528-E8996F75ED95}" type="datetimeFigureOut">
              <a:rPr lang="es-ES_tradnl" smtClean="0"/>
              <a:t>08/12/2008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4EF74E-5E2D-4FDC-8365-DFD84E47EDEC}" type="slidenum">
              <a:rPr lang="es-ES_tradnl" smtClean="0"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_tradnl" b="1" dirty="0"/>
              <a:t>DOMO</a:t>
            </a:r>
            <a:r>
              <a:rPr lang="es-ES_tradnl" dirty="0"/>
              <a:t/>
            </a:r>
            <a:br>
              <a:rPr lang="es-ES_tradnl" dirty="0"/>
            </a:br>
            <a:endParaRPr lang="es-ES_tradn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_tradnl" dirty="0">
                <a:solidFill>
                  <a:schemeClr val="tx1"/>
                </a:solidFill>
              </a:rPr>
              <a:t>Forma característica de muchos montes volcánicos, especialmente </a:t>
            </a:r>
            <a:r>
              <a:rPr lang="es-ES_tradnl" dirty="0" err="1">
                <a:solidFill>
                  <a:schemeClr val="tx1"/>
                </a:solidFill>
              </a:rPr>
              <a:t>tranquiticos</a:t>
            </a:r>
            <a:r>
              <a:rPr lang="es-ES_tradnl" dirty="0">
                <a:solidFill>
                  <a:schemeClr val="tx1"/>
                </a:solidFill>
              </a:rPr>
              <a:t>.</a:t>
            </a:r>
          </a:p>
          <a:p>
            <a:endParaRPr lang="es-ES_tradnl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DOMO 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DOMO </dc:title>
  <dc:creator>david</dc:creator>
  <cp:lastModifiedBy>david</cp:lastModifiedBy>
  <cp:revision>1</cp:revision>
  <dcterms:created xsi:type="dcterms:W3CDTF">2008-12-08T10:14:28Z</dcterms:created>
  <dcterms:modified xsi:type="dcterms:W3CDTF">2008-12-08T10:15:27Z</dcterms:modified>
</cp:coreProperties>
</file>