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90E5-E1E2-4C48-A672-0C543DC4906E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41C4-00A0-4CB2-A3AC-FD7DDC5D6B4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90E5-E1E2-4C48-A672-0C543DC4906E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41C4-00A0-4CB2-A3AC-FD7DDC5D6B4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90E5-E1E2-4C48-A672-0C543DC4906E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41C4-00A0-4CB2-A3AC-FD7DDC5D6B4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90E5-E1E2-4C48-A672-0C543DC4906E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41C4-00A0-4CB2-A3AC-FD7DDC5D6B4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90E5-E1E2-4C48-A672-0C543DC4906E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41C4-00A0-4CB2-A3AC-FD7DDC5D6B4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90E5-E1E2-4C48-A672-0C543DC4906E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41C4-00A0-4CB2-A3AC-FD7DDC5D6B4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90E5-E1E2-4C48-A672-0C543DC4906E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41C4-00A0-4CB2-A3AC-FD7DDC5D6B4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90E5-E1E2-4C48-A672-0C543DC4906E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41C4-00A0-4CB2-A3AC-FD7DDC5D6B4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90E5-E1E2-4C48-A672-0C543DC4906E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41C4-00A0-4CB2-A3AC-FD7DDC5D6B4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90E5-E1E2-4C48-A672-0C543DC4906E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41C4-00A0-4CB2-A3AC-FD7DDC5D6B4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90E5-E1E2-4C48-A672-0C543DC4906E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41C4-00A0-4CB2-A3AC-FD7DDC5D6B4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890E5-E1E2-4C48-A672-0C543DC4906E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241C4-00A0-4CB2-A3AC-FD7DDC5D6B4D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/>
              <a:t>DOMINIO ESPACIAL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>
                <a:solidFill>
                  <a:schemeClr val="tx1"/>
                </a:solidFill>
              </a:rPr>
              <a:t>Sistema de coordenadas de localización de los elementos de una imagen en forma vectorial o matricial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DOMINIO ESPACIAL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DOMINIO ESPACIAL </dc:title>
  <dc:creator>david</dc:creator>
  <cp:lastModifiedBy>david</cp:lastModifiedBy>
  <cp:revision>1</cp:revision>
  <dcterms:created xsi:type="dcterms:W3CDTF">2008-12-08T10:13:57Z</dcterms:created>
  <dcterms:modified xsi:type="dcterms:W3CDTF">2008-12-08T10:14:19Z</dcterms:modified>
</cp:coreProperties>
</file>