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A9959-3B48-4419-8852-F16B4FB5F5A2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2B46B-50CE-43A6-998D-D101DFB4A097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DIÁGRAFO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Instrumento para seguir los contornos de un objeto o de un dibujo y transmitirlos al mismo tiempo sobre el papel separado.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DIÁGRAFO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DIÁGRAFO </dc:title>
  <dc:creator>david</dc:creator>
  <cp:lastModifiedBy>david</cp:lastModifiedBy>
  <cp:revision>1</cp:revision>
  <dcterms:created xsi:type="dcterms:W3CDTF">2008-12-06T17:35:12Z</dcterms:created>
  <dcterms:modified xsi:type="dcterms:W3CDTF">2008-12-06T17:43:27Z</dcterms:modified>
</cp:coreProperties>
</file>