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E585-74B6-4DA2-8A18-939AE4A6303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288-F23C-48D6-9D09-1B3BC3F369C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E585-74B6-4DA2-8A18-939AE4A6303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288-F23C-48D6-9D09-1B3BC3F369C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E585-74B6-4DA2-8A18-939AE4A6303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288-F23C-48D6-9D09-1B3BC3F369C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E585-74B6-4DA2-8A18-939AE4A6303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288-F23C-48D6-9D09-1B3BC3F369C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E585-74B6-4DA2-8A18-939AE4A6303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288-F23C-48D6-9D09-1B3BC3F369C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E585-74B6-4DA2-8A18-939AE4A6303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288-F23C-48D6-9D09-1B3BC3F369C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E585-74B6-4DA2-8A18-939AE4A6303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288-F23C-48D6-9D09-1B3BC3F369C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E585-74B6-4DA2-8A18-939AE4A6303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288-F23C-48D6-9D09-1B3BC3F369C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E585-74B6-4DA2-8A18-939AE4A6303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288-F23C-48D6-9D09-1B3BC3F369C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E585-74B6-4DA2-8A18-939AE4A6303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288-F23C-48D6-9D09-1B3BC3F369C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E585-74B6-4DA2-8A18-939AE4A6303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288-F23C-48D6-9D09-1B3BC3F369C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6E585-74B6-4DA2-8A18-939AE4A6303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BD288-F23C-48D6-9D09-1B3BC3F369C7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DISPLAY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Dispositivo de ciertos aparatos electrónicos, como los teléfonos y las calculadoras, destinado a la representación visual de información.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DISPLAY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DISPLAY </dc:title>
  <dc:creator>david</dc:creator>
  <cp:lastModifiedBy>david</cp:lastModifiedBy>
  <cp:revision>1</cp:revision>
  <dcterms:created xsi:type="dcterms:W3CDTF">2008-12-06T17:51:56Z</dcterms:created>
  <dcterms:modified xsi:type="dcterms:W3CDTF">2008-12-06T17:52:35Z</dcterms:modified>
</cp:coreProperties>
</file>