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D6DFC-4B04-42A3-A657-6DDC8D83DC05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69D0-C513-45B9-B2A4-AA3DDA4169AF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es-ES" b="1" dirty="0"/>
              <a:t>ECLÍMETRO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00562" y="3500438"/>
            <a:ext cx="4200532" cy="1257312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Instrumento con que se mide la inclinación de las pendientes.</a:t>
            </a:r>
          </a:p>
          <a:p>
            <a:endParaRPr lang="es-ES_tradnl" dirty="0"/>
          </a:p>
        </p:txBody>
      </p:sp>
      <p:pic>
        <p:nvPicPr>
          <p:cNvPr id="4" name="3 Imagen" descr="http://www.jcpinrep.com/productos/images/eclimetro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86058"/>
            <a:ext cx="35719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ECLÍMETRO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ECLÍMETRO </dc:title>
  <dc:creator>david</dc:creator>
  <cp:lastModifiedBy>david</cp:lastModifiedBy>
  <cp:revision>1</cp:revision>
  <dcterms:created xsi:type="dcterms:W3CDTF">2008-12-20T14:29:14Z</dcterms:created>
  <dcterms:modified xsi:type="dcterms:W3CDTF">2008-12-20T14:30:56Z</dcterms:modified>
</cp:coreProperties>
</file>