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D4BF9-B7AE-455E-9B20-777B0389DF59}" type="datetimeFigureOut">
              <a:rPr lang="es-ES_tradnl" smtClean="0"/>
              <a:t>06/12/2008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3B6AC-392F-45C0-8C88-A0F7AD54C602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b="1" dirty="0"/>
              <a:t>DIENTE</a:t>
            </a: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/>
                </a:solidFill>
              </a:rPr>
              <a:t>Cada una de las puntas o resaltos que presentan algunas cosas y en especial ciertos instrumentos o herramientas.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DIENTE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DIENTE </dc:title>
  <dc:creator>david</dc:creator>
  <cp:lastModifiedBy>david</cp:lastModifiedBy>
  <cp:revision>1</cp:revision>
  <dcterms:created xsi:type="dcterms:W3CDTF">2008-12-06T17:43:37Z</dcterms:created>
  <dcterms:modified xsi:type="dcterms:W3CDTF">2008-12-06T17:44:46Z</dcterms:modified>
</cp:coreProperties>
</file>