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7A8F-CFAC-4461-B449-5AE107F00E46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72C9F-DB0E-4360-805A-BC3B14009C91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es-ES" b="1" dirty="0"/>
              <a:t>CADENA DE AGRIMENSOR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786314" y="3429000"/>
            <a:ext cx="3971908" cy="1643074"/>
          </a:xfrm>
        </p:spPr>
        <p:txBody>
          <a:bodyPr>
            <a:normAutofit fontScale="85000" lnSpcReduction="10000"/>
          </a:bodyPr>
          <a:lstStyle/>
          <a:p>
            <a:r>
              <a:rPr lang="es-ES" dirty="0">
                <a:solidFill>
                  <a:schemeClr val="tx1"/>
                </a:solidFill>
              </a:rPr>
              <a:t>Cadena compuesta de eslabones de una misma longitud que se emplea para medir distancias</a:t>
            </a:r>
            <a:r>
              <a:rPr lang="es-ES" dirty="0"/>
              <a:t>.</a:t>
            </a:r>
            <a:endParaRPr lang="es-ES_tradnl" dirty="0"/>
          </a:p>
          <a:p>
            <a:endParaRPr lang="es-ES_tradnl" dirty="0"/>
          </a:p>
        </p:txBody>
      </p:sp>
      <p:pic>
        <p:nvPicPr>
          <p:cNvPr id="1026" name="Picture 2" descr="1986-006-0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143248"/>
            <a:ext cx="462915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CADENA DE AGRIMENSOR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CADENA DE AGRIMENSOR</dc:title>
  <dc:creator>david</dc:creator>
  <cp:lastModifiedBy>david</cp:lastModifiedBy>
  <cp:revision>1</cp:revision>
  <dcterms:created xsi:type="dcterms:W3CDTF">2008-12-30T19:32:11Z</dcterms:created>
  <dcterms:modified xsi:type="dcterms:W3CDTF">2008-12-30T19:37:35Z</dcterms:modified>
</cp:coreProperties>
</file>