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5FF8-10E2-4AEF-84DC-293BEE909AD4}" type="datetimeFigureOut">
              <a:rPr lang="es-ES" smtClean="0"/>
              <a:t>04/01/2009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1AB05-16CB-43BF-A693-60822751CCC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s-ES" b="1" dirty="0"/>
              <a:t>Alberca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1643050"/>
            <a:ext cx="6400800" cy="1285884"/>
          </a:xfrm>
        </p:spPr>
        <p:txBody>
          <a:bodyPr/>
          <a:lstStyle/>
          <a:p>
            <a:r>
              <a:rPr lang="es-ES" dirty="0"/>
              <a:t>Depósito artificial de agua, con muros de fábrica, para el riego.</a:t>
            </a:r>
          </a:p>
          <a:p>
            <a:endParaRPr lang="es-ES" dirty="0"/>
          </a:p>
        </p:txBody>
      </p:sp>
      <p:pic>
        <p:nvPicPr>
          <p:cNvPr id="4" name="3 Imagen" descr="alber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928934"/>
            <a:ext cx="2438405" cy="32339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Alberca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</dc:creator>
  <cp:lastModifiedBy>alberto</cp:lastModifiedBy>
  <cp:revision>2</cp:revision>
  <dcterms:created xsi:type="dcterms:W3CDTF">2009-01-04T18:13:23Z</dcterms:created>
  <dcterms:modified xsi:type="dcterms:W3CDTF">2009-01-04T19:12:24Z</dcterms:modified>
</cp:coreProperties>
</file>