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94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EBE0E2-B7B1-432A-86E8-B96E04217A53}" type="datetimeFigureOut">
              <a:rPr lang="es-ES" smtClean="0"/>
              <a:t>04/01/2009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4799F76-4223-4EF1-965C-2C5A621DBC94}" type="slidenum">
              <a:rPr lang="es-ES" smtClean="0"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14348" y="428604"/>
            <a:ext cx="7772400" cy="1470025"/>
          </a:xfrm>
        </p:spPr>
        <p:txBody>
          <a:bodyPr/>
          <a:lstStyle/>
          <a:p>
            <a:r>
              <a:rPr lang="es-ES" b="1" dirty="0"/>
              <a:t>Albardón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1643050"/>
            <a:ext cx="6400800" cy="1752600"/>
          </a:xfrm>
        </p:spPr>
        <p:txBody>
          <a:bodyPr/>
          <a:lstStyle/>
          <a:p>
            <a:r>
              <a:rPr lang="es-ES" dirty="0"/>
              <a:t>Loma o elevación situada en terrenos bajos y anegadizos, que se convierte en islote con la subida de las aguas.</a:t>
            </a:r>
          </a:p>
          <a:p>
            <a:endParaRPr lang="es-ES" dirty="0"/>
          </a:p>
        </p:txBody>
      </p:sp>
      <p:pic>
        <p:nvPicPr>
          <p:cNvPr id="4" name="3 Imagen" descr="albardon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8992" y="3214686"/>
            <a:ext cx="2286000" cy="3048000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23</Words>
  <Application>Microsoft Office PowerPoint</Application>
  <PresentationFormat>Presentación en pantalla (4:3)</PresentationFormat>
  <Paragraphs>2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Albardón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Albardón</dc:title>
  <dc:creator>alberto</dc:creator>
  <cp:lastModifiedBy>alberto</cp:lastModifiedBy>
  <cp:revision>1</cp:revision>
  <dcterms:created xsi:type="dcterms:W3CDTF">2009-01-04T18:11:36Z</dcterms:created>
  <dcterms:modified xsi:type="dcterms:W3CDTF">2009-01-04T18:13:18Z</dcterms:modified>
</cp:coreProperties>
</file>