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ECE06-87B7-43FC-89F9-EABA237DDE8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A175C-0F63-4314-8488-CC85B2C4047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s-ES" b="1" dirty="0"/>
              <a:t>Altitud </a:t>
            </a:r>
            <a:r>
              <a:rPr lang="es-ES" b="1" dirty="0" err="1"/>
              <a:t>Ortométrica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400800" cy="3500462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Altitud de un punto de la superficie terrestre sobre el geoide, medida a lo largo de la línea de plomada. Debido a la falta de paralelismo entre las superficies de nivel o superficies equipotenciales en el campo de la gravedad, la altitud </a:t>
            </a:r>
            <a:r>
              <a:rPr lang="es-ES" dirty="0" err="1"/>
              <a:t>ortométrica</a:t>
            </a:r>
            <a:r>
              <a:rPr lang="es-ES" dirty="0"/>
              <a:t> es distinta para puntos de una misma superficie de nivel.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Altitud Ortométrica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Altitud Ortométrica</dc:title>
  <dc:creator>alberto</dc:creator>
  <cp:lastModifiedBy>alberto</cp:lastModifiedBy>
  <cp:revision>1</cp:revision>
  <dcterms:created xsi:type="dcterms:W3CDTF">2009-01-04T19:51:42Z</dcterms:created>
  <dcterms:modified xsi:type="dcterms:W3CDTF">2009-01-04T19:52:12Z</dcterms:modified>
</cp:coreProperties>
</file>