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9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Triángulo isósceles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933777D3-610B-40D6-9931-3B6566F2016B}" type="datetimeFigureOut">
              <a:rPr lang="es-ES" smtClean="0"/>
              <a:t>07/08/2007</a:t>
            </a:fld>
            <a:endParaRPr lang="es-ES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es-ES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3A8A9566-73FB-42BD-9E7A-70649B84ABBD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777D3-610B-40D6-9931-3B6566F2016B}" type="datetimeFigureOut">
              <a:rPr lang="es-ES" smtClean="0"/>
              <a:t>07/08/2007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8A9566-73FB-42BD-9E7A-70649B84ABBD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777D3-610B-40D6-9931-3B6566F2016B}" type="datetimeFigureOut">
              <a:rPr lang="es-ES" smtClean="0"/>
              <a:t>07/08/2007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8A9566-73FB-42BD-9E7A-70649B84ABBD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933777D3-610B-40D6-9931-3B6566F2016B}" type="datetimeFigureOut">
              <a:rPr lang="es-ES" smtClean="0"/>
              <a:t>07/08/2007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8A9566-73FB-42BD-9E7A-70649B84ABBD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riángulo rectángulo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Triángulo isósceles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933777D3-610B-40D6-9931-3B6566F2016B}" type="datetimeFigureOut">
              <a:rPr lang="es-ES" smtClean="0"/>
              <a:t>07/08/2007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3A8A9566-73FB-42BD-9E7A-70649B84ABBD}" type="slidenum">
              <a:rPr lang="es-ES" smtClean="0"/>
              <a:t>‹Nº›</a:t>
            </a:fld>
            <a:endParaRPr lang="es-ES"/>
          </a:p>
        </p:txBody>
      </p:sp>
      <p:cxnSp>
        <p:nvCxnSpPr>
          <p:cNvPr id="11" name="10 Conector recto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9 Conector recto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933777D3-610B-40D6-9931-3B6566F2016B}" type="datetimeFigureOut">
              <a:rPr lang="es-ES" smtClean="0"/>
              <a:t>07/08/2007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3A8A9566-73FB-42BD-9E7A-70649B84ABBD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933777D3-610B-40D6-9931-3B6566F2016B}" type="datetimeFigureOut">
              <a:rPr lang="es-ES" smtClean="0"/>
              <a:t>07/08/2007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3A8A9566-73FB-42BD-9E7A-70649B84ABBD}" type="slidenum">
              <a:rPr lang="es-ES" smtClean="0"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777D3-610B-40D6-9931-3B6566F2016B}" type="datetimeFigureOut">
              <a:rPr lang="es-ES" smtClean="0"/>
              <a:t>07/08/2007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8A9566-73FB-42BD-9E7A-70649B84ABBD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933777D3-610B-40D6-9931-3B6566F2016B}" type="datetimeFigureOut">
              <a:rPr lang="es-ES" smtClean="0"/>
              <a:t>07/08/2007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3A8A9566-73FB-42BD-9E7A-70649B84ABBD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933777D3-610B-40D6-9931-3B6566F2016B}" type="datetimeFigureOut">
              <a:rPr lang="es-ES" smtClean="0"/>
              <a:t>07/08/2007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3A8A9566-73FB-42BD-9E7A-70649B84ABBD}" type="slidenum">
              <a:rPr lang="es-ES" smtClean="0"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933777D3-610B-40D6-9931-3B6566F2016B}" type="datetimeFigureOut">
              <a:rPr lang="es-ES" smtClean="0"/>
              <a:t>07/08/2007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3A8A9566-73FB-42BD-9E7A-70649B84ABBD}" type="slidenum">
              <a:rPr lang="es-ES" smtClean="0"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10 Triángulo rectángulo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7 Conector recto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8 Conector recto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933777D3-610B-40D6-9931-3B6566F2016B}" type="datetimeFigureOut">
              <a:rPr lang="es-ES" smtClean="0"/>
              <a:t>07/08/2007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es-ES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3A8A9566-73FB-42BD-9E7A-70649B84ABBD}" type="slidenum">
              <a:rPr lang="es-ES" smtClean="0"/>
              <a:t>‹Nº›</a:t>
            </a:fld>
            <a:endParaRPr lang="es-E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images.google.com/imgres?imgurl=http://www.nautalis.net/web/images/secciones/3.jpg&amp;imgrefurl=http://www.nautalis.net/web/seccion/%3Fref%3D3&amp;h=386&amp;w=424&amp;sz=85&amp;hl=es&amp;start=4&amp;tbnid=r7atcEDVNO51_M:&amp;tbnh=115&amp;tbnw=126&amp;prev=/images%3Fq%3Doficina%2Bvirtual%26gbv%3D2%26svnum%3D10%26hl%3Des%26sa%3DG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1714480" y="714356"/>
            <a:ext cx="50006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800" b="1" i="1" dirty="0" smtClean="0"/>
              <a:t>INTRODUCCIÓN</a:t>
            </a:r>
            <a:endParaRPr lang="es-ES" sz="2800" b="1" i="1" dirty="0"/>
          </a:p>
        </p:txBody>
      </p:sp>
      <p:sp>
        <p:nvSpPr>
          <p:cNvPr id="5" name="4 CuadroTexto"/>
          <p:cNvSpPr txBox="1"/>
          <p:nvPr/>
        </p:nvSpPr>
        <p:spPr>
          <a:xfrm>
            <a:off x="428596" y="1857364"/>
            <a:ext cx="5929354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sz="2400" b="1" dirty="0" smtClean="0"/>
              <a:t>En la actualidad las empresas se apoyan fuertemente en diferentes herramientas a fin de facilitar la manera en que se realiza su trabajo y al mismo tiempo incrementar los niveles de desempeño y productividad.  La oficina en nuestros días debe ser más dinámica y no estar limitada a horarios ni lugares.</a:t>
            </a:r>
            <a:endParaRPr lang="es-ES" sz="2400" b="1" dirty="0"/>
          </a:p>
        </p:txBody>
      </p:sp>
      <p:pic>
        <p:nvPicPr>
          <p:cNvPr id="13314" name="Picture 2" descr="http://tbn0.google.com/images?q=tbn:r7atcEDVNO51_M:http://www.nautalis.net/web/images/secciones/3.jpg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429388" y="2214554"/>
            <a:ext cx="2428892" cy="335758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río">
  <a:themeElements>
    <a:clrScheme name="Brío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Brío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Brío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11</TotalTime>
  <Words>54</Words>
  <Application>Microsoft Office PowerPoint</Application>
  <PresentationFormat>Presentación en pantalla (4:3)</PresentationFormat>
  <Paragraphs>2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Brío</vt:lpstr>
      <vt:lpstr>Diapositiva 1</vt:lpstr>
    </vt:vector>
  </TitlesOfParts>
  <Company>Víquez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Dany</dc:creator>
  <cp:lastModifiedBy>Dany</cp:lastModifiedBy>
  <cp:revision>2</cp:revision>
  <dcterms:created xsi:type="dcterms:W3CDTF">2007-08-07T16:39:42Z</dcterms:created>
  <dcterms:modified xsi:type="dcterms:W3CDTF">2007-08-07T16:51:30Z</dcterms:modified>
</cp:coreProperties>
</file>