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 descr="FEUERSTEI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66"/>
            <a:ext cx="3714776" cy="604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Peque</dc:creator>
  <cp:lastModifiedBy>Peque</cp:lastModifiedBy>
  <cp:revision>1</cp:revision>
  <dcterms:created xsi:type="dcterms:W3CDTF">2008-06-11T15:40:20Z</dcterms:created>
  <dcterms:modified xsi:type="dcterms:W3CDTF">2008-06-11T15:41:39Z</dcterms:modified>
</cp:coreProperties>
</file>