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8A00-D3AD-4908-AF31-9125B4A94BC8}" type="datetimeFigureOut">
              <a:rPr lang="es-ES" smtClean="0"/>
              <a:t>05/06/2008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34A3-B154-4A3E-8D40-3E9AF38CE27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8A00-D3AD-4908-AF31-9125B4A94BC8}" type="datetimeFigureOut">
              <a:rPr lang="es-ES" smtClean="0"/>
              <a:t>05/06/2008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34A3-B154-4A3E-8D40-3E9AF38CE27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8A00-D3AD-4908-AF31-9125B4A94BC8}" type="datetimeFigureOut">
              <a:rPr lang="es-ES" smtClean="0"/>
              <a:t>05/06/2008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34A3-B154-4A3E-8D40-3E9AF38CE27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8A00-D3AD-4908-AF31-9125B4A94BC8}" type="datetimeFigureOut">
              <a:rPr lang="es-ES" smtClean="0"/>
              <a:t>05/06/2008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34A3-B154-4A3E-8D40-3E9AF38CE27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8A00-D3AD-4908-AF31-9125B4A94BC8}" type="datetimeFigureOut">
              <a:rPr lang="es-ES" smtClean="0"/>
              <a:t>05/06/2008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34A3-B154-4A3E-8D40-3E9AF38CE27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8A00-D3AD-4908-AF31-9125B4A94BC8}" type="datetimeFigureOut">
              <a:rPr lang="es-ES" smtClean="0"/>
              <a:t>05/06/2008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34A3-B154-4A3E-8D40-3E9AF38CE27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8A00-D3AD-4908-AF31-9125B4A94BC8}" type="datetimeFigureOut">
              <a:rPr lang="es-ES" smtClean="0"/>
              <a:t>05/06/2008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34A3-B154-4A3E-8D40-3E9AF38CE27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8A00-D3AD-4908-AF31-9125B4A94BC8}" type="datetimeFigureOut">
              <a:rPr lang="es-ES" smtClean="0"/>
              <a:t>05/06/2008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34A3-B154-4A3E-8D40-3E9AF38CE27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8A00-D3AD-4908-AF31-9125B4A94BC8}" type="datetimeFigureOut">
              <a:rPr lang="es-ES" smtClean="0"/>
              <a:t>05/06/2008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34A3-B154-4A3E-8D40-3E9AF38CE27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8A00-D3AD-4908-AF31-9125B4A94BC8}" type="datetimeFigureOut">
              <a:rPr lang="es-ES" smtClean="0"/>
              <a:t>05/06/2008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34A3-B154-4A3E-8D40-3E9AF38CE27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8A00-D3AD-4908-AF31-9125B4A94BC8}" type="datetimeFigureOut">
              <a:rPr lang="es-ES" smtClean="0"/>
              <a:t>05/06/2008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34A3-B154-4A3E-8D40-3E9AF38CE27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98A00-D3AD-4908-AF31-9125B4A94BC8}" type="datetimeFigureOut">
              <a:rPr lang="es-ES" smtClean="0"/>
              <a:t>05/06/2008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534A3-B154-4A3E-8D40-3E9AF38CE27C}" type="slidenum">
              <a:rPr lang="es-ES" smtClean="0"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s-ES" dirty="0" smtClean="0"/>
              <a:t>PROGRAMAS DE GARANTÍA SOCIAL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62500" lnSpcReduction="20000"/>
          </a:bodyPr>
          <a:lstStyle/>
          <a:p>
            <a:r>
              <a:rPr lang="es-ES" dirty="0"/>
              <a:t>P</a:t>
            </a:r>
            <a:r>
              <a:rPr lang="es-ES" dirty="0" smtClean="0"/>
              <a:t>rogramas de formación para jóvenes sin cualificación profesional, destinados a mejorar su formación general y a capacitarles para realizar determinados oficios, trabajos y perfiles profesionales.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Jóvenes </a:t>
            </a:r>
            <a:r>
              <a:rPr lang="es-ES" b="1" dirty="0" smtClean="0"/>
              <a:t>mayores de 16 años y menores de 21 </a:t>
            </a:r>
            <a:r>
              <a:rPr lang="es-ES" dirty="0" smtClean="0"/>
              <a:t>(según la Comunidad Autónoma, el máximo puede ser hasta los 25), que no hayan alcanzado los objetivos de la Educación Secundaria Obligatoria ni posean titulación alguna de Formación Profesional. 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Los programas se imparten en Institutos y otros centros educativos sostenidos con fondos públicos y también pueden ser desarrollados por entidades locales (Ayuntamientos, Mancomunidades, etc.) y por entidades privadas sin fines de lucro y Organizaciones No Gubernamentales. 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La duración de los programas varía entre las 720 horas (seis meses) y las 1800 horas (dieciocho meses) de formación, de acuerdo con lo que cada Comunidad Autónoma establezca para las distintas modalidades.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s-ES" dirty="0" smtClean="0"/>
              <a:t>Modalidades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s-ES" sz="4200" b="1" dirty="0" smtClean="0"/>
              <a:t>Iniciación profesional</a:t>
            </a:r>
            <a:r>
              <a:rPr lang="es-ES" sz="4200" dirty="0" smtClean="0"/>
              <a:t>: Jóvenes, entre 16 y 21 años, que no han alcanzado los objetivos de la Educación Secundaria Obligatoria y, preferentemente, tras haber accedido a un Programa de Diversificación Curricular. </a:t>
            </a:r>
          </a:p>
          <a:p>
            <a:pPr>
              <a:buNone/>
            </a:pPr>
            <a:endParaRPr lang="es-ES" sz="4200" dirty="0" smtClean="0"/>
          </a:p>
          <a:p>
            <a:r>
              <a:rPr lang="es-ES" sz="4200" b="1" dirty="0" smtClean="0"/>
              <a:t>Formación- empleo</a:t>
            </a:r>
            <a:r>
              <a:rPr lang="es-ES" sz="4200" dirty="0" smtClean="0"/>
              <a:t>: Jóvenes </a:t>
            </a:r>
            <a:r>
              <a:rPr lang="es-ES" sz="4200" dirty="0" smtClean="0"/>
              <a:t>desescolarizados</a:t>
            </a:r>
            <a:r>
              <a:rPr lang="es-ES" sz="4200" dirty="0" smtClean="0"/>
              <a:t>, entre 16 y 21 años, que carecen de titulación superior al Graduado Escolar y sean, prioritariamente, demandantes de primer empleo, con una motivación hacia el mundo del trabajo. </a:t>
            </a:r>
          </a:p>
          <a:p>
            <a:endParaRPr lang="es-ES" sz="4200" dirty="0" smtClean="0"/>
          </a:p>
          <a:p>
            <a:r>
              <a:rPr lang="es-ES" sz="4200" b="1" dirty="0" smtClean="0"/>
              <a:t>Talleres profesionales :</a:t>
            </a:r>
            <a:r>
              <a:rPr lang="es-ES" sz="4200" dirty="0" smtClean="0"/>
              <a:t> Jóvenes, entre 16 y 21 años, que no han alcanzado los objetivos de la E.S.O. y se encuentran en situación de riesgo social, con dificultades para adaptarse al medio escolar o laboral. </a:t>
            </a:r>
          </a:p>
          <a:p>
            <a:endParaRPr lang="es-ES" sz="4200" dirty="0" smtClean="0"/>
          </a:p>
          <a:p>
            <a:r>
              <a:rPr lang="es-ES" sz="4200" b="1" dirty="0" smtClean="0"/>
              <a:t>Alumnos con NEE</a:t>
            </a:r>
            <a:r>
              <a:rPr lang="es-ES" sz="4200" dirty="0" smtClean="0"/>
              <a:t>: Jóvenes con discapacidad, entre 16 y 21 años, que, escolarizados en centros ordinarios no han alcanzado los objetivos de la E.S.O. </a:t>
            </a:r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300</Words>
  <Application>Microsoft Office PowerPoint</Application>
  <PresentationFormat>Presentación en pantalla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PROGRAMAS DE GARANTÍA SOCIAL</vt:lpstr>
      <vt:lpstr>Modalidades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PROGRAMAS DE GARANTÍA SOCIAL</dc:title>
  <dc:creator> </dc:creator>
  <cp:lastModifiedBy> </cp:lastModifiedBy>
  <cp:revision>2</cp:revision>
  <dcterms:created xsi:type="dcterms:W3CDTF">2008-06-05T18:21:08Z</dcterms:created>
  <dcterms:modified xsi:type="dcterms:W3CDTF">2008-06-05T18:30:06Z</dcterms:modified>
</cp:coreProperties>
</file>