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3542-9835-467E-9C6E-074675EAC417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399A-06B8-428B-8568-780C796700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291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3542-9835-467E-9C6E-074675EAC417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399A-06B8-428B-8568-780C796700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860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3542-9835-467E-9C6E-074675EAC417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399A-06B8-428B-8568-780C796700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731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3542-9835-467E-9C6E-074675EAC417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399A-06B8-428B-8568-780C796700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448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3542-9835-467E-9C6E-074675EAC417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399A-06B8-428B-8568-780C796700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029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3542-9835-467E-9C6E-074675EAC417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399A-06B8-428B-8568-780C796700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809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3542-9835-467E-9C6E-074675EAC417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399A-06B8-428B-8568-780C796700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279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3542-9835-467E-9C6E-074675EAC417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399A-06B8-428B-8568-780C796700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616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3542-9835-467E-9C6E-074675EAC417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399A-06B8-428B-8568-780C796700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659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3542-9835-467E-9C6E-074675EAC417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399A-06B8-428B-8568-780C796700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223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3542-9835-467E-9C6E-074675EAC417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399A-06B8-428B-8568-780C796700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405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43542-9835-467E-9C6E-074675EAC417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A399A-06B8-428B-8568-780C796700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171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t="12871" r="3916" b="5505"/>
          <a:stretch/>
        </p:blipFill>
        <p:spPr>
          <a:xfrm>
            <a:off x="300940" y="729205"/>
            <a:ext cx="8576842" cy="62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0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47667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 Herramientas y Técnicas Típicas usadas dentro del QFD incluyen:</a:t>
            </a:r>
            <a:endParaRPr lang="es-MX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1412776"/>
            <a:ext cx="476625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Diagramas de afinidad. </a:t>
            </a:r>
          </a:p>
          <a:p>
            <a:pPr algn="just"/>
            <a:endParaRPr lang="es-MX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MX" sz="2000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Sirven para emerger la “estructura profunda” de los requisitos expresados por el cliente</a:t>
            </a:r>
            <a:r>
              <a:rPr lang="es-MX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s-MX" b="1" dirty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508104" y="1412776"/>
            <a:ext cx="3240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Pasos para elaborar un diagrama de afinidad:</a:t>
            </a:r>
            <a:endParaRPr lang="es-MX" sz="2400" dirty="0"/>
          </a:p>
        </p:txBody>
      </p:sp>
      <p:pic>
        <p:nvPicPr>
          <p:cNvPr id="14" name="13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2890" t="34834" r="49766" b="26067"/>
          <a:stretch/>
        </p:blipFill>
        <p:spPr bwMode="auto">
          <a:xfrm>
            <a:off x="455342" y="3004782"/>
            <a:ext cx="4620714" cy="3448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14 Imagen"/>
          <p:cNvPicPr/>
          <p:nvPr/>
        </p:nvPicPr>
        <p:blipFill rotWithShape="1">
          <a:blip r:embed="rId4"/>
          <a:srcRect l="10780" t="15958" r="24822" b="7620"/>
          <a:stretch/>
        </p:blipFill>
        <p:spPr bwMode="auto">
          <a:xfrm>
            <a:off x="5364088" y="2492896"/>
            <a:ext cx="3609340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270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9574" t="14362" r="3262" b="21451"/>
          <a:stretch/>
        </p:blipFill>
        <p:spPr bwMode="auto">
          <a:xfrm>
            <a:off x="251520" y="404664"/>
            <a:ext cx="8892479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745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20000" t="16666" r="3972" b="16309"/>
          <a:stretch/>
        </p:blipFill>
        <p:spPr bwMode="auto">
          <a:xfrm>
            <a:off x="107504" y="116632"/>
            <a:ext cx="8928992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Resultado de imagen para Diagrama del arbol Shigeru Mizuno"/>
          <p:cNvPicPr/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448272" cy="44644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2" name="Imagen 1" descr="Correo: CONSTANTINA QUISPE CONGORA - Outlook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47355" r="76329" b="7500"/>
          <a:stretch/>
        </p:blipFill>
        <p:spPr>
          <a:xfrm>
            <a:off x="237165" y="1937925"/>
            <a:ext cx="2462627" cy="47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1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33265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dirty="0">
                <a:solidFill>
                  <a:srgbClr val="FF0000"/>
                </a:solidFill>
              </a:rPr>
              <a:t>EL MÉTODO PDPC </a:t>
            </a:r>
            <a:r>
              <a:rPr lang="es-PE" sz="2800" b="1" dirty="0" err="1">
                <a:solidFill>
                  <a:srgbClr val="FF0000"/>
                </a:solidFill>
              </a:rPr>
              <a:t>Process</a:t>
            </a:r>
            <a:r>
              <a:rPr lang="es-PE" sz="2800" b="1" dirty="0">
                <a:solidFill>
                  <a:srgbClr val="FF0000"/>
                </a:solidFill>
              </a:rPr>
              <a:t> </a:t>
            </a:r>
            <a:r>
              <a:rPr lang="es-PE" sz="2800" b="1" dirty="0" err="1">
                <a:solidFill>
                  <a:srgbClr val="FF0000"/>
                </a:solidFill>
              </a:rPr>
              <a:t>Decision</a:t>
            </a:r>
            <a:r>
              <a:rPr lang="es-PE" sz="2800" b="1" dirty="0">
                <a:solidFill>
                  <a:srgbClr val="FF0000"/>
                </a:solidFill>
              </a:rPr>
              <a:t> </a:t>
            </a:r>
            <a:r>
              <a:rPr lang="es-PE" sz="2800" b="1" dirty="0" err="1">
                <a:solidFill>
                  <a:srgbClr val="FF0000"/>
                </a:solidFill>
              </a:rPr>
              <a:t>Program</a:t>
            </a:r>
            <a:r>
              <a:rPr lang="es-PE" sz="2800" b="1" dirty="0">
                <a:solidFill>
                  <a:srgbClr val="FF0000"/>
                </a:solidFill>
              </a:rPr>
              <a:t> Charts </a:t>
            </a:r>
            <a:endParaRPr lang="es-PE" sz="2800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764705"/>
            <a:ext cx="8352928" cy="181588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PE" sz="1600" dirty="0">
                <a:latin typeface="Arial" pitchFamily="34" charset="0"/>
                <a:cs typeface="Arial" pitchFamily="34" charset="0"/>
              </a:rPr>
              <a:t>Esta técnica ayuda a determinar cuales son los procesos que debemos emplear para obtener los resultados deseados, evaluando el progreso de los eventos y la variedad de resultados concebibles.</a:t>
            </a:r>
          </a:p>
          <a:p>
            <a:r>
              <a:rPr lang="es-PE" sz="1600" dirty="0">
                <a:latin typeface="Arial" pitchFamily="34" charset="0"/>
                <a:cs typeface="Arial" pitchFamily="34" charset="0"/>
              </a:rPr>
              <a:t>PDPC  (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Cuadro de análisis del proceso de decisiones)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es un método dinámico, que analiza las acciones de un sistema como un todo y puede incluir problemas  influenciados por la acción humana y cambios en el medio ambiente, permitiendo anticipar consecuencias indeseables y prepararse para enfrentarlas en la etapa de planeamiento.</a:t>
            </a:r>
          </a:p>
        </p:txBody>
      </p:sp>
      <p:pic>
        <p:nvPicPr>
          <p:cNvPr id="7" name="Imagen 6" descr="http://1.bp.blogspot.com/-e8YumR1UVko/UDo0ETMqoxI/AAAAAAAAAQA/m1eJeEhBO4E/s640/Diapositiv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0587"/>
            <a:ext cx="8352928" cy="4050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63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2606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rgbClr val="FF0000"/>
                </a:solidFill>
              </a:rPr>
              <a:t>MÉTODO </a:t>
            </a:r>
            <a:r>
              <a:rPr lang="es-PE" sz="3600" b="1" dirty="0" smtClean="0">
                <a:solidFill>
                  <a:srgbClr val="FF0000"/>
                </a:solidFill>
              </a:rPr>
              <a:t>Del Diagrama De Flechas</a:t>
            </a:r>
            <a:endParaRPr lang="es-PE" sz="3600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906979"/>
            <a:ext cx="4320480" cy="20621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PE" sz="1600" dirty="0">
                <a:latin typeface="Arial" pitchFamily="34" charset="0"/>
                <a:cs typeface="Arial" pitchFamily="34" charset="0"/>
              </a:rPr>
              <a:t>Esta técnica establece el plan diario más adecuado y monitoreo adecuadamente su progreso.</a:t>
            </a:r>
          </a:p>
          <a:p>
            <a:r>
              <a:rPr lang="es-PE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s-PE" sz="1600" dirty="0">
                <a:latin typeface="Arial" pitchFamily="34" charset="0"/>
                <a:cs typeface="Arial" pitchFamily="34" charset="0"/>
              </a:rPr>
              <a:t>Este método es un diagrama en red de los planes diarios.  Ilustra la red de líneas que conecta todos los elementos relacionados con la ejecución de un plan. 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932040" y="932155"/>
            <a:ext cx="3780420" cy="5139869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Este método tiene las siguientes ventajas:</a:t>
            </a:r>
          </a:p>
          <a:p>
            <a:r>
              <a:rPr lang="es-PE" sz="1600" dirty="0">
                <a:latin typeface="Arial" pitchFamily="34" charset="0"/>
                <a:cs typeface="Arial" pitchFamily="34" charset="0"/>
              </a:rPr>
              <a:t>1. Establece un plan fino</a:t>
            </a:r>
          </a:p>
          <a:p>
            <a:r>
              <a:rPr lang="es-PE" sz="1600" dirty="0">
                <a:latin typeface="Arial" pitchFamily="34" charset="0"/>
                <a:cs typeface="Arial" pitchFamily="34" charset="0"/>
              </a:rPr>
              <a:t>2. Establece el plan diario más adecuado, desde el cual los cambios pueden realizarse durante las primeras etapas de la planeación.</a:t>
            </a:r>
          </a:p>
          <a:p>
            <a:r>
              <a:rPr lang="es-PE" sz="1600" dirty="0">
                <a:latin typeface="Arial" pitchFamily="34" charset="0"/>
                <a:cs typeface="Arial" pitchFamily="34" charset="0"/>
              </a:rPr>
              <a:t>3. Permite superar fácilmente mediante cambios que ocurren en una situación dada o durante la ejecución del plan.</a:t>
            </a:r>
          </a:p>
          <a:p>
            <a:r>
              <a:rPr lang="es-PE" sz="1600" dirty="0">
                <a:latin typeface="Arial" pitchFamily="34" charset="0"/>
                <a:cs typeface="Arial" pitchFamily="34" charset="0"/>
              </a:rPr>
              <a:t>4. Expide acciones adecuadas para dar información rápidamente sobre el impacto que representa un retraso que en ciertas </a:t>
            </a:r>
            <a:r>
              <a:rPr lang="es-PE" sz="1600" dirty="0" err="1">
                <a:latin typeface="Arial" pitchFamily="34" charset="0"/>
                <a:cs typeface="Arial" pitchFamily="34" charset="0"/>
              </a:rPr>
              <a:t>subpartes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 tendrán en la operación.</a:t>
            </a:r>
          </a:p>
          <a:p>
            <a:r>
              <a:rPr lang="es-PE" sz="1600" dirty="0">
                <a:latin typeface="Arial" pitchFamily="34" charset="0"/>
                <a:cs typeface="Arial" pitchFamily="34" charset="0"/>
              </a:rPr>
              <a:t>5. Su utilidad crece en proporción el tamaño de los planes.</a:t>
            </a:r>
          </a:p>
          <a:p>
            <a:r>
              <a:rPr lang="es-PE" sz="1600" dirty="0">
                <a:latin typeface="Arial" pitchFamily="34" charset="0"/>
                <a:cs typeface="Arial" pitchFamily="34" charset="0"/>
              </a:rPr>
              <a:t>6. Controla eficientemente los procesos porque los lineamientos </a:t>
            </a:r>
            <a:r>
              <a:rPr lang="es-PE" dirty="0">
                <a:latin typeface="Arial" pitchFamily="34" charset="0"/>
                <a:cs typeface="Arial" pitchFamily="34" charset="0"/>
              </a:rPr>
              <a:t>de progreso son fácilmente discernibles.</a:t>
            </a:r>
          </a:p>
        </p:txBody>
      </p:sp>
      <p:pic>
        <p:nvPicPr>
          <p:cNvPr id="8" name="Imagen 7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79578"/>
            <a:ext cx="4320480" cy="3283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849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235</Words>
  <Application>Microsoft Office PowerPoint</Application>
  <PresentationFormat>Presentación en pantalla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3</cp:revision>
  <dcterms:modified xsi:type="dcterms:W3CDTF">2018-07-08T17:17:33Z</dcterms:modified>
</cp:coreProperties>
</file>