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8323-826A-441B-BEA3-A18BC01DBFD2}" type="datetimeFigureOut">
              <a:rPr lang="es-MX" smtClean="0"/>
              <a:pPr/>
              <a:t>22/10/2011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0324-2374-4182-826F-30E884F3BF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8323-826A-441B-BEA3-A18BC01DBFD2}" type="datetimeFigureOut">
              <a:rPr lang="es-MX" smtClean="0"/>
              <a:pPr/>
              <a:t>22/10/2011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0324-2374-4182-826F-30E884F3BF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8323-826A-441B-BEA3-A18BC01DBFD2}" type="datetimeFigureOut">
              <a:rPr lang="es-MX" smtClean="0"/>
              <a:pPr/>
              <a:t>22/10/2011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0324-2374-4182-826F-30E884F3BF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8323-826A-441B-BEA3-A18BC01DBFD2}" type="datetimeFigureOut">
              <a:rPr lang="es-MX" smtClean="0"/>
              <a:pPr/>
              <a:t>22/10/2011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0324-2374-4182-826F-30E884F3BF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8323-826A-441B-BEA3-A18BC01DBFD2}" type="datetimeFigureOut">
              <a:rPr lang="es-MX" smtClean="0"/>
              <a:pPr/>
              <a:t>22/10/2011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0324-2374-4182-826F-30E884F3BF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8323-826A-441B-BEA3-A18BC01DBFD2}" type="datetimeFigureOut">
              <a:rPr lang="es-MX" smtClean="0"/>
              <a:pPr/>
              <a:t>22/10/2011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0324-2374-4182-826F-30E884F3BF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8323-826A-441B-BEA3-A18BC01DBFD2}" type="datetimeFigureOut">
              <a:rPr lang="es-MX" smtClean="0"/>
              <a:pPr/>
              <a:t>22/10/2011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0324-2374-4182-826F-30E884F3BF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8323-826A-441B-BEA3-A18BC01DBFD2}" type="datetimeFigureOut">
              <a:rPr lang="es-MX" smtClean="0"/>
              <a:pPr/>
              <a:t>22/10/2011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0324-2374-4182-826F-30E884F3BF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8323-826A-441B-BEA3-A18BC01DBFD2}" type="datetimeFigureOut">
              <a:rPr lang="es-MX" smtClean="0"/>
              <a:pPr/>
              <a:t>22/10/2011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0324-2374-4182-826F-30E884F3BF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8323-826A-441B-BEA3-A18BC01DBFD2}" type="datetimeFigureOut">
              <a:rPr lang="es-MX" smtClean="0"/>
              <a:pPr/>
              <a:t>22/10/2011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0324-2374-4182-826F-30E884F3BF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8323-826A-441B-BEA3-A18BC01DBFD2}" type="datetimeFigureOut">
              <a:rPr lang="es-MX" smtClean="0"/>
              <a:pPr/>
              <a:t>22/10/2011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0324-2374-4182-826F-30E884F3BF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8000" t="-96000" r="-98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28323-826A-441B-BEA3-A18BC01DBFD2}" type="datetimeFigureOut">
              <a:rPr lang="es-MX" smtClean="0"/>
              <a:pPr/>
              <a:t>22/10/2011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00324-2374-4182-826F-30E884F3BF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84393"/>
          </a:xfrm>
        </p:spPr>
        <p:txBody>
          <a:bodyPr>
            <a:noAutofit/>
          </a:bodyPr>
          <a:lstStyle/>
          <a:p>
            <a:r>
              <a:rPr lang="es-MX" sz="1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Palabras </a:t>
            </a:r>
            <a:br>
              <a:rPr lang="es-MX" sz="1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</a:br>
            <a:r>
              <a:rPr lang="es-MX" sz="1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con </a:t>
            </a:r>
            <a:r>
              <a:rPr lang="es-MX" sz="1200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/>
            </a:r>
            <a:br>
              <a:rPr lang="es-MX" sz="1200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</a:br>
            <a:r>
              <a:rPr lang="es-MX" sz="1200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Ch-ch</a:t>
            </a:r>
            <a:endParaRPr lang="es-MX" sz="12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charro</a:t>
            </a:r>
            <a:endParaRPr lang="es-MX" sz="14000" dirty="0"/>
          </a:p>
        </p:txBody>
      </p:sp>
      <p:pic>
        <p:nvPicPr>
          <p:cNvPr id="12290" name="Picture 2" descr="http://www.sastreria-escamilla.com.mx/trajes%20de%20char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71612"/>
            <a:ext cx="2400300" cy="510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coche</a:t>
            </a:r>
            <a:endParaRPr lang="es-MX" sz="14000" dirty="0"/>
          </a:p>
        </p:txBody>
      </p:sp>
      <p:pic>
        <p:nvPicPr>
          <p:cNvPr id="11266" name="Picture 2" descr="http://www.thebabyshop.com.mx/images/subclases/carriolas_3llant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643050"/>
            <a:ext cx="3429000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chofer</a:t>
            </a:r>
            <a:endParaRPr lang="es-MX" sz="14000" dirty="0"/>
          </a:p>
        </p:txBody>
      </p:sp>
      <p:pic>
        <p:nvPicPr>
          <p:cNvPr id="10242" name="Picture 2" descr="http://jennifer35.galeon.com/chofer_archivo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14488"/>
            <a:ext cx="3857652" cy="4854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chaqueta</a:t>
            </a:r>
            <a:endParaRPr lang="es-MX" sz="12000" dirty="0"/>
          </a:p>
        </p:txBody>
      </p:sp>
      <p:pic>
        <p:nvPicPr>
          <p:cNvPr id="12290" name="Picture 2" descr="D:\Users\Famel\Pictures\10-11 Español\Palabras con ch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685804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chicles</a:t>
            </a:r>
            <a:endParaRPr lang="es-MX" sz="14000" dirty="0"/>
          </a:p>
        </p:txBody>
      </p:sp>
      <p:pic>
        <p:nvPicPr>
          <p:cNvPr id="14338" name="Picture 2" descr="D:\Users\Famel\Pictures\10-11 Español\Palabras con ch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728667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chango</a:t>
            </a:r>
            <a:endParaRPr lang="es-MX" sz="14000" dirty="0"/>
          </a:p>
        </p:txBody>
      </p:sp>
      <p:pic>
        <p:nvPicPr>
          <p:cNvPr id="15362" name="Picture 2" descr="D:\Users\Famel\Pictures\10-11 Español\Palabras con ch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14554"/>
            <a:ext cx="721523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chorizo</a:t>
            </a:r>
            <a:endParaRPr lang="es-MX" sz="14000" dirty="0"/>
          </a:p>
        </p:txBody>
      </p:sp>
      <p:pic>
        <p:nvPicPr>
          <p:cNvPr id="16386" name="Picture 2" descr="D:\Users\Famel\Pictures\10-11 Español\Palabras con ch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707236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chaleco</a:t>
            </a:r>
            <a:endParaRPr lang="es-MX" sz="14000" dirty="0"/>
          </a:p>
        </p:txBody>
      </p:sp>
      <p:pic>
        <p:nvPicPr>
          <p:cNvPr id="17410" name="Picture 2" descr="D:\Users\Famel\Pictures\10-11 Español\Palabras con ch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5" y="1714488"/>
            <a:ext cx="5286413" cy="4929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cheque</a:t>
            </a:r>
            <a:endParaRPr lang="es-MX" sz="14000" dirty="0"/>
          </a:p>
        </p:txBody>
      </p:sp>
      <p:pic>
        <p:nvPicPr>
          <p:cNvPr id="18434" name="Picture 2" descr="D:\Users\Famel\Pictures\10-11 Español\Palabras con ch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1"/>
            <a:ext cx="721523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chino</a:t>
            </a:r>
            <a:endParaRPr lang="es-MX" sz="14000" dirty="0"/>
          </a:p>
        </p:txBody>
      </p:sp>
      <p:pic>
        <p:nvPicPr>
          <p:cNvPr id="19458" name="Picture 2" descr="D:\Users\Famel\Pictures\10-11 Español\Palabras con ch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735811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churro</a:t>
            </a:r>
            <a:endParaRPr lang="es-MX" sz="1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Users\Famel\Pictures\10-11 Español\Palabras con ch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8"/>
            <a:ext cx="6858047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chimenea</a:t>
            </a:r>
            <a:endParaRPr lang="es-MX" sz="12000" dirty="0"/>
          </a:p>
        </p:txBody>
      </p:sp>
      <p:pic>
        <p:nvPicPr>
          <p:cNvPr id="20482" name="Picture 2" descr="D:\Users\Famel\Pictures\10-11 Español\Palabras con ch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21523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Leche</a:t>
            </a:r>
            <a:endParaRPr lang="es-MX" sz="14000" dirty="0"/>
          </a:p>
        </p:txBody>
      </p:sp>
      <p:pic>
        <p:nvPicPr>
          <p:cNvPr id="19458" name="Picture 2" descr="http://3.bp.blogspot.com/_ba-pZ38VZE4/RxHswmu1LDI/AAAAAAAAAEc/sCUCNk_2sWk/s320/LE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85926"/>
            <a:ext cx="4000528" cy="4784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Chema</a:t>
            </a:r>
            <a:endParaRPr lang="es-MX" sz="14000" dirty="0"/>
          </a:p>
        </p:txBody>
      </p:sp>
      <p:pic>
        <p:nvPicPr>
          <p:cNvPr id="3074" name="Picture 2" descr="D:\Users\Famel\Pictures\10-11 Español\Palabras con ch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57365"/>
            <a:ext cx="678661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Chela</a:t>
            </a:r>
            <a:endParaRPr lang="es-MX" sz="14000" dirty="0"/>
          </a:p>
        </p:txBody>
      </p:sp>
      <p:pic>
        <p:nvPicPr>
          <p:cNvPr id="4098" name="Picture 2" descr="D:\Users\Famel\Pictures\10-11 Español\Palabras con ch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62126"/>
            <a:ext cx="6572296" cy="4595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chavo</a:t>
            </a:r>
            <a:endParaRPr lang="es-MX" sz="14000" dirty="0"/>
          </a:p>
        </p:txBody>
      </p:sp>
      <p:pic>
        <p:nvPicPr>
          <p:cNvPr id="16388" name="Picture 4" descr="http://4.bp.blogspot.com/-4tPG_Xd5NVA/Tf68L3CWhlI/AAAAAAAAAeg/VjCeZveFx4c/s1600/eL+chavo+DEL+8+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6143668" cy="491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</a:t>
            </a:r>
            <a:r>
              <a:rPr lang="es-MX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hile</a:t>
            </a:r>
            <a:endParaRPr lang="es-MX" sz="14000" dirty="0"/>
          </a:p>
        </p:txBody>
      </p:sp>
      <p:pic>
        <p:nvPicPr>
          <p:cNvPr id="15362" name="Picture 2" descr="http://www.juancoccaro.com/wp-content/uploads/2010/03/Ch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8956" y="1714488"/>
            <a:ext cx="4810498" cy="4884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chocolate</a:t>
            </a:r>
            <a:endParaRPr lang="es-MX" sz="12000" dirty="0"/>
          </a:p>
        </p:txBody>
      </p:sp>
      <p:pic>
        <p:nvPicPr>
          <p:cNvPr id="7170" name="Picture 2" descr="D:\Users\Famel\Pictures\10-11 Español\Palabras con ch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1857364"/>
            <a:ext cx="735811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chupón</a:t>
            </a:r>
            <a:endParaRPr lang="es-MX" sz="14000" dirty="0"/>
          </a:p>
        </p:txBody>
      </p:sp>
      <p:pic>
        <p:nvPicPr>
          <p:cNvPr id="8194" name="Picture 2" descr="D:\Users\Famel\Pictures\10-11 Español\Palabras con ch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728667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</Words>
  <Application>Microsoft Office PowerPoint</Application>
  <PresentationFormat>Presentación en pantalla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Palabras  con  Ch-ch</vt:lpstr>
      <vt:lpstr>churro</vt:lpstr>
      <vt:lpstr>Leche</vt:lpstr>
      <vt:lpstr>Chema</vt:lpstr>
      <vt:lpstr>Chela</vt:lpstr>
      <vt:lpstr>chavo</vt:lpstr>
      <vt:lpstr>Chile</vt:lpstr>
      <vt:lpstr>chocolate</vt:lpstr>
      <vt:lpstr>chupón</vt:lpstr>
      <vt:lpstr>charro</vt:lpstr>
      <vt:lpstr>coche</vt:lpstr>
      <vt:lpstr>chofer</vt:lpstr>
      <vt:lpstr>chaqueta</vt:lpstr>
      <vt:lpstr>chicles</vt:lpstr>
      <vt:lpstr>chango</vt:lpstr>
      <vt:lpstr>chorizo</vt:lpstr>
      <vt:lpstr>chaleco</vt:lpstr>
      <vt:lpstr>cheque</vt:lpstr>
      <vt:lpstr>chino</vt:lpstr>
      <vt:lpstr>chimenea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Famel</dc:creator>
  <cp:lastModifiedBy>Denis</cp:lastModifiedBy>
  <cp:revision>7</cp:revision>
  <dcterms:created xsi:type="dcterms:W3CDTF">2010-11-30T03:02:01Z</dcterms:created>
  <dcterms:modified xsi:type="dcterms:W3CDTF">2011-10-23T00:11:57Z</dcterms:modified>
</cp:coreProperties>
</file>