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167D-67FA-4AD1-8E5E-73070DB83516}" type="datetimeFigureOut">
              <a:rPr lang="es-CL" smtClean="0"/>
              <a:t>28-08-2011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61A26-B8CA-4F1A-B6B0-F9C785E6F0C1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167D-67FA-4AD1-8E5E-73070DB83516}" type="datetimeFigureOut">
              <a:rPr lang="es-CL" smtClean="0"/>
              <a:t>28-08-2011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61A26-B8CA-4F1A-B6B0-F9C785E6F0C1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167D-67FA-4AD1-8E5E-73070DB83516}" type="datetimeFigureOut">
              <a:rPr lang="es-CL" smtClean="0"/>
              <a:t>28-08-2011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61A26-B8CA-4F1A-B6B0-F9C785E6F0C1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167D-67FA-4AD1-8E5E-73070DB83516}" type="datetimeFigureOut">
              <a:rPr lang="es-CL" smtClean="0"/>
              <a:t>28-08-2011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61A26-B8CA-4F1A-B6B0-F9C785E6F0C1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167D-67FA-4AD1-8E5E-73070DB83516}" type="datetimeFigureOut">
              <a:rPr lang="es-CL" smtClean="0"/>
              <a:t>28-08-2011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61A26-B8CA-4F1A-B6B0-F9C785E6F0C1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167D-67FA-4AD1-8E5E-73070DB83516}" type="datetimeFigureOut">
              <a:rPr lang="es-CL" smtClean="0"/>
              <a:t>28-08-2011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61A26-B8CA-4F1A-B6B0-F9C785E6F0C1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167D-67FA-4AD1-8E5E-73070DB83516}" type="datetimeFigureOut">
              <a:rPr lang="es-CL" smtClean="0"/>
              <a:t>28-08-2011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61A26-B8CA-4F1A-B6B0-F9C785E6F0C1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167D-67FA-4AD1-8E5E-73070DB83516}" type="datetimeFigureOut">
              <a:rPr lang="es-CL" smtClean="0"/>
              <a:t>28-08-2011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61A26-B8CA-4F1A-B6B0-F9C785E6F0C1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167D-67FA-4AD1-8E5E-73070DB83516}" type="datetimeFigureOut">
              <a:rPr lang="es-CL" smtClean="0"/>
              <a:t>28-08-2011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61A26-B8CA-4F1A-B6B0-F9C785E6F0C1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167D-67FA-4AD1-8E5E-73070DB83516}" type="datetimeFigureOut">
              <a:rPr lang="es-CL" smtClean="0"/>
              <a:t>28-08-2011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61A26-B8CA-4F1A-B6B0-F9C785E6F0C1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4167D-67FA-4AD1-8E5E-73070DB83516}" type="datetimeFigureOut">
              <a:rPr lang="es-CL" smtClean="0"/>
              <a:t>28-08-2011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61A26-B8CA-4F1A-B6B0-F9C785E6F0C1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4167D-67FA-4AD1-8E5E-73070DB83516}" type="datetimeFigureOut">
              <a:rPr lang="es-CL" smtClean="0"/>
              <a:t>28-08-2011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61A26-B8CA-4F1A-B6B0-F9C785E6F0C1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_mvC_x3hxABk/S266Zt3mZJI/AAAAAAAAAVM/5m9r3aKefGA/s400/INTERROGATIVOS+Y+EXCLAMATIV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71414"/>
            <a:ext cx="3214710" cy="6662613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428596" y="357166"/>
            <a:ext cx="2357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PRONOMBRES</a:t>
            </a:r>
            <a:endParaRPr lang="es-CL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b="1" dirty="0" smtClean="0">
                <a:solidFill>
                  <a:srgbClr val="002060"/>
                </a:solidFill>
              </a:rPr>
              <a:t>Algunos ejemplos de Pronombres exclamativos</a:t>
            </a:r>
            <a:endParaRPr lang="es-CL" b="1" dirty="0">
              <a:solidFill>
                <a:srgbClr val="00206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i="1" dirty="0">
                <a:solidFill>
                  <a:srgbClr val="002060"/>
                </a:solidFill>
              </a:rPr>
              <a:t>Dime </a:t>
            </a:r>
            <a:r>
              <a:rPr lang="es-CL" b="1" i="1" dirty="0">
                <a:solidFill>
                  <a:srgbClr val="002060"/>
                </a:solidFill>
              </a:rPr>
              <a:t>qué</a:t>
            </a:r>
            <a:r>
              <a:rPr lang="es-CL" i="1" dirty="0">
                <a:solidFill>
                  <a:srgbClr val="002060"/>
                </a:solidFill>
              </a:rPr>
              <a:t> hora </a:t>
            </a:r>
            <a:r>
              <a:rPr lang="es-CL" i="1" dirty="0" smtClean="0">
                <a:solidFill>
                  <a:srgbClr val="002060"/>
                </a:solidFill>
              </a:rPr>
              <a:t>es.</a:t>
            </a:r>
          </a:p>
          <a:p>
            <a:r>
              <a:rPr lang="es-CL" i="1" dirty="0" smtClean="0">
                <a:solidFill>
                  <a:srgbClr val="002060"/>
                </a:solidFill>
              </a:rPr>
              <a:t>Me </a:t>
            </a:r>
            <a:r>
              <a:rPr lang="es-CL" i="1" dirty="0">
                <a:solidFill>
                  <a:srgbClr val="002060"/>
                </a:solidFill>
              </a:rPr>
              <a:t>pregunto </a:t>
            </a:r>
            <a:r>
              <a:rPr lang="es-CL" b="1" i="1" dirty="0">
                <a:solidFill>
                  <a:srgbClr val="002060"/>
                </a:solidFill>
              </a:rPr>
              <a:t>quién</a:t>
            </a:r>
            <a:r>
              <a:rPr lang="es-CL" i="1" dirty="0">
                <a:solidFill>
                  <a:srgbClr val="002060"/>
                </a:solidFill>
              </a:rPr>
              <a:t> habrá apagado la </a:t>
            </a:r>
            <a:r>
              <a:rPr lang="es-CL" i="1" dirty="0" smtClean="0">
                <a:solidFill>
                  <a:srgbClr val="002060"/>
                </a:solidFill>
              </a:rPr>
              <a:t>luz.</a:t>
            </a:r>
          </a:p>
          <a:p>
            <a:r>
              <a:rPr lang="es-CL" i="1" dirty="0" smtClean="0">
                <a:solidFill>
                  <a:srgbClr val="002060"/>
                </a:solidFill>
              </a:rPr>
              <a:t>No </a:t>
            </a:r>
            <a:r>
              <a:rPr lang="es-CL" i="1" dirty="0">
                <a:solidFill>
                  <a:srgbClr val="002060"/>
                </a:solidFill>
              </a:rPr>
              <a:t>recuerdo </a:t>
            </a:r>
            <a:r>
              <a:rPr lang="es-CL" b="1" i="1" dirty="0">
                <a:solidFill>
                  <a:srgbClr val="002060"/>
                </a:solidFill>
              </a:rPr>
              <a:t>cuál</a:t>
            </a:r>
            <a:r>
              <a:rPr lang="es-CL" i="1" dirty="0">
                <a:solidFill>
                  <a:srgbClr val="002060"/>
                </a:solidFill>
              </a:rPr>
              <a:t> es tu </a:t>
            </a:r>
            <a:r>
              <a:rPr lang="es-CL" i="1" dirty="0" smtClean="0">
                <a:solidFill>
                  <a:srgbClr val="002060"/>
                </a:solidFill>
              </a:rPr>
              <a:t>apellido.</a:t>
            </a:r>
          </a:p>
          <a:p>
            <a:r>
              <a:rPr lang="es-CL" i="1" dirty="0" smtClean="0">
                <a:solidFill>
                  <a:srgbClr val="002060"/>
                </a:solidFill>
              </a:rPr>
              <a:t>No </a:t>
            </a:r>
            <a:r>
              <a:rPr lang="es-CL" i="1" dirty="0">
                <a:solidFill>
                  <a:srgbClr val="002060"/>
                </a:solidFill>
              </a:rPr>
              <a:t>sé </a:t>
            </a:r>
            <a:r>
              <a:rPr lang="es-CL" b="1" i="1" dirty="0">
                <a:solidFill>
                  <a:srgbClr val="002060"/>
                </a:solidFill>
              </a:rPr>
              <a:t>cómo</a:t>
            </a:r>
            <a:r>
              <a:rPr lang="es-CL" i="1" dirty="0">
                <a:solidFill>
                  <a:srgbClr val="002060"/>
                </a:solidFill>
              </a:rPr>
              <a:t> has llegado hasta </a:t>
            </a:r>
            <a:r>
              <a:rPr lang="es-CL" i="1" dirty="0" smtClean="0">
                <a:solidFill>
                  <a:srgbClr val="002060"/>
                </a:solidFill>
              </a:rPr>
              <a:t>aquí.</a:t>
            </a:r>
          </a:p>
          <a:p>
            <a:r>
              <a:rPr lang="es-CL" i="1" dirty="0" smtClean="0">
                <a:solidFill>
                  <a:srgbClr val="002060"/>
                </a:solidFill>
              </a:rPr>
              <a:t>A </a:t>
            </a:r>
            <a:r>
              <a:rPr lang="es-CL" i="1" dirty="0">
                <a:solidFill>
                  <a:srgbClr val="002060"/>
                </a:solidFill>
              </a:rPr>
              <a:t>ver si Pedro sabe </a:t>
            </a:r>
            <a:r>
              <a:rPr lang="es-CL" b="1" i="1" dirty="0">
                <a:solidFill>
                  <a:srgbClr val="002060"/>
                </a:solidFill>
              </a:rPr>
              <a:t>dónde</a:t>
            </a:r>
            <a:r>
              <a:rPr lang="es-CL" i="1" dirty="0">
                <a:solidFill>
                  <a:srgbClr val="002060"/>
                </a:solidFill>
              </a:rPr>
              <a:t> está </a:t>
            </a:r>
            <a:r>
              <a:rPr lang="es-CL" i="1" dirty="0" smtClean="0">
                <a:solidFill>
                  <a:srgbClr val="002060"/>
                </a:solidFill>
              </a:rPr>
              <a:t>María.</a:t>
            </a:r>
          </a:p>
          <a:p>
            <a:r>
              <a:rPr lang="es-CL" i="1" dirty="0" smtClean="0">
                <a:solidFill>
                  <a:srgbClr val="002060"/>
                </a:solidFill>
              </a:rPr>
              <a:t>Desconozco </a:t>
            </a:r>
            <a:r>
              <a:rPr lang="es-CL" b="1" i="1" dirty="0">
                <a:solidFill>
                  <a:srgbClr val="002060"/>
                </a:solidFill>
              </a:rPr>
              <a:t>cuándo</a:t>
            </a:r>
            <a:r>
              <a:rPr lang="es-CL" i="1" dirty="0">
                <a:solidFill>
                  <a:srgbClr val="002060"/>
                </a:solidFill>
              </a:rPr>
              <a:t> nos </a:t>
            </a:r>
            <a:r>
              <a:rPr lang="es-CL" i="1" dirty="0" smtClean="0">
                <a:solidFill>
                  <a:srgbClr val="002060"/>
                </a:solidFill>
              </a:rPr>
              <a:t>toca.</a:t>
            </a:r>
          </a:p>
          <a:p>
            <a:r>
              <a:rPr lang="es-CL" i="1" dirty="0" smtClean="0">
                <a:solidFill>
                  <a:srgbClr val="002060"/>
                </a:solidFill>
              </a:rPr>
              <a:t>Dime </a:t>
            </a:r>
            <a:r>
              <a:rPr lang="es-CL" b="1" i="1" dirty="0">
                <a:solidFill>
                  <a:srgbClr val="002060"/>
                </a:solidFill>
              </a:rPr>
              <a:t>cuánto</a:t>
            </a:r>
            <a:r>
              <a:rPr lang="es-CL" i="1" dirty="0">
                <a:solidFill>
                  <a:srgbClr val="002060"/>
                </a:solidFill>
              </a:rPr>
              <a:t> te ha costado.</a:t>
            </a:r>
            <a:endParaRPr lang="es-CL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54</Words>
  <Application>Microsoft Office PowerPoint</Application>
  <PresentationFormat>Presentación en pantalla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Algunos ejemplos de Pronombres exclamativos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Denis</dc:creator>
  <cp:lastModifiedBy>Denis</cp:lastModifiedBy>
  <cp:revision>1</cp:revision>
  <dcterms:created xsi:type="dcterms:W3CDTF">2011-08-28T21:29:14Z</dcterms:created>
  <dcterms:modified xsi:type="dcterms:W3CDTF">2011-08-28T21:32:49Z</dcterms:modified>
</cp:coreProperties>
</file>