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82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2332-73A5-4A89-8442-4E550FD778C1}" type="datetimeFigureOut">
              <a:rPr lang="es-CL" smtClean="0"/>
              <a:pPr/>
              <a:t>11-04-2011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F656-F764-41D5-B900-178F099FA7D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2332-73A5-4A89-8442-4E550FD778C1}" type="datetimeFigureOut">
              <a:rPr lang="es-CL" smtClean="0"/>
              <a:pPr/>
              <a:t>11-04-2011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F656-F764-41D5-B900-178F099FA7D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2332-73A5-4A89-8442-4E550FD778C1}" type="datetimeFigureOut">
              <a:rPr lang="es-CL" smtClean="0"/>
              <a:pPr/>
              <a:t>11-04-2011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F656-F764-41D5-B900-178F099FA7D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2332-73A5-4A89-8442-4E550FD778C1}" type="datetimeFigureOut">
              <a:rPr lang="es-CL" smtClean="0"/>
              <a:pPr/>
              <a:t>11-04-2011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F656-F764-41D5-B900-178F099FA7D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2332-73A5-4A89-8442-4E550FD778C1}" type="datetimeFigureOut">
              <a:rPr lang="es-CL" smtClean="0"/>
              <a:pPr/>
              <a:t>11-04-2011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F656-F764-41D5-B900-178F099FA7D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2332-73A5-4A89-8442-4E550FD778C1}" type="datetimeFigureOut">
              <a:rPr lang="es-CL" smtClean="0"/>
              <a:pPr/>
              <a:t>11-04-2011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F656-F764-41D5-B900-178F099FA7D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2332-73A5-4A89-8442-4E550FD778C1}" type="datetimeFigureOut">
              <a:rPr lang="es-CL" smtClean="0"/>
              <a:pPr/>
              <a:t>11-04-2011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F656-F764-41D5-B900-178F099FA7D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2332-73A5-4A89-8442-4E550FD778C1}" type="datetimeFigureOut">
              <a:rPr lang="es-CL" smtClean="0"/>
              <a:pPr/>
              <a:t>11-04-2011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F656-F764-41D5-B900-178F099FA7D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2332-73A5-4A89-8442-4E550FD778C1}" type="datetimeFigureOut">
              <a:rPr lang="es-CL" smtClean="0"/>
              <a:pPr/>
              <a:t>11-04-2011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F656-F764-41D5-B900-178F099FA7D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2332-73A5-4A89-8442-4E550FD778C1}" type="datetimeFigureOut">
              <a:rPr lang="es-CL" smtClean="0"/>
              <a:pPr/>
              <a:t>11-04-2011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F656-F764-41D5-B900-178F099FA7D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2332-73A5-4A89-8442-4E550FD778C1}" type="datetimeFigureOut">
              <a:rPr lang="es-CL" smtClean="0"/>
              <a:pPr/>
              <a:t>11-04-2011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F656-F764-41D5-B900-178F099FA7D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F2332-73A5-4A89-8442-4E550FD778C1}" type="datetimeFigureOut">
              <a:rPr lang="es-CL" smtClean="0"/>
              <a:pPr/>
              <a:t>11-04-2011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EF656-F764-41D5-B900-178F099FA7D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Documento_de_Microsoft_Office_Word_97-20031.doc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rgbClr val="FF0000"/>
                </a:solidFill>
              </a:rPr>
              <a:t>TEOREMA DE PITÁGORAS</a:t>
            </a:r>
          </a:p>
        </p:txBody>
      </p:sp>
      <p:pic>
        <p:nvPicPr>
          <p:cNvPr id="3080" name="Picture 8" descr="lin04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908050"/>
            <a:ext cx="7229475" cy="3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lin04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2975" y="260350"/>
            <a:ext cx="7229475" cy="3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3995738" y="1412875"/>
            <a:ext cx="3457575" cy="1655763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635375" y="1125538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635375" y="2924175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7380288" y="2997200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700338" y="2060575"/>
            <a:ext cx="1366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1800">
                <a:solidFill>
                  <a:schemeClr val="tx1"/>
                </a:solidFill>
              </a:rPr>
              <a:t>CATETO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787900" y="3141663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1800">
                <a:solidFill>
                  <a:schemeClr val="tx1"/>
                </a:solidFill>
              </a:rPr>
              <a:t>CATETO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292725" y="1700213"/>
            <a:ext cx="2087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1800">
                <a:solidFill>
                  <a:schemeClr val="tx1"/>
                </a:solidFill>
              </a:rPr>
              <a:t>HIPOTENUSA</a:t>
            </a:r>
          </a:p>
        </p:txBody>
      </p:sp>
      <p:sp>
        <p:nvSpPr>
          <p:cNvPr id="1039" name="Text Box 17"/>
          <p:cNvSpPr txBox="1">
            <a:spLocks noChangeArrowheads="1"/>
          </p:cNvSpPr>
          <p:nvPr/>
        </p:nvSpPr>
        <p:spPr bwMode="auto">
          <a:xfrm>
            <a:off x="4500563" y="1628775"/>
            <a:ext cx="4392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CL" sz="180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3092" name="Picture 20" descr="Pythagora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052513"/>
            <a:ext cx="207010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250825" y="3860800"/>
          <a:ext cx="4608513" cy="563563"/>
        </p:xfrm>
        <a:graphic>
          <a:graphicData uri="http://schemas.openxmlformats.org/presentationml/2006/ole">
            <p:oleObj spid="_x0000_s1026" name="Equation" r:id="rId5" imgW="1968480" imgH="228600" progId="">
              <p:embed/>
            </p:oleObj>
          </a:graphicData>
        </a:graphic>
      </p:graphicFrame>
      <p:graphicFrame>
        <p:nvGraphicFramePr>
          <p:cNvPr id="3095" name="Object 23"/>
          <p:cNvGraphicFramePr>
            <a:graphicFrameLocks noChangeAspect="1"/>
          </p:cNvGraphicFramePr>
          <p:nvPr/>
        </p:nvGraphicFramePr>
        <p:xfrm>
          <a:off x="4787900" y="4005263"/>
          <a:ext cx="430213" cy="352425"/>
        </p:xfrm>
        <a:graphic>
          <a:graphicData uri="http://schemas.openxmlformats.org/presentationml/2006/ole">
            <p:oleObj spid="_x0000_s1027" name="Equation" r:id="rId6" imgW="139680" imgH="114120" progId="">
              <p:embed/>
            </p:oleObj>
          </a:graphicData>
        </a:graphic>
      </p:graphicFrame>
      <p:graphicFrame>
        <p:nvGraphicFramePr>
          <p:cNvPr id="3096" name="Object 24"/>
          <p:cNvGraphicFramePr>
            <a:graphicFrameLocks noChangeAspect="1"/>
          </p:cNvGraphicFramePr>
          <p:nvPr/>
        </p:nvGraphicFramePr>
        <p:xfrm>
          <a:off x="5148263" y="3860800"/>
          <a:ext cx="3671887" cy="576263"/>
        </p:xfrm>
        <a:graphic>
          <a:graphicData uri="http://schemas.openxmlformats.org/presentationml/2006/ole">
            <p:oleObj spid="_x0000_s1028" name="Equation" r:id="rId7" imgW="1346040" imgH="228600" progId="">
              <p:embed/>
            </p:oleObj>
          </a:graphicData>
        </a:graphic>
      </p:graphicFrame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3995738" y="2924175"/>
            <a:ext cx="144462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3100" name="AutoShape 28"/>
          <p:cNvSpPr>
            <a:spLocks noChangeArrowheads="1"/>
          </p:cNvSpPr>
          <p:nvPr/>
        </p:nvSpPr>
        <p:spPr bwMode="auto">
          <a:xfrm rot="-5400000">
            <a:off x="484981" y="4742657"/>
            <a:ext cx="1692275" cy="1439862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 rot="9607952">
            <a:off x="2784475" y="5445125"/>
            <a:ext cx="3200400" cy="1181100"/>
          </a:xfrm>
          <a:prstGeom prst="rtTriangl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3102" name="AutoShape 30"/>
          <p:cNvSpPr>
            <a:spLocks noChangeArrowheads="1"/>
          </p:cNvSpPr>
          <p:nvPr/>
        </p:nvSpPr>
        <p:spPr bwMode="auto">
          <a:xfrm>
            <a:off x="6877050" y="4508500"/>
            <a:ext cx="1798638" cy="1728788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 sz="1800">
              <a:solidFill>
                <a:srgbClr val="66FF33"/>
              </a:solidFill>
              <a:latin typeface="Arial" pitchFamily="34" charset="0"/>
            </a:endParaRP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1835150" y="6092825"/>
            <a:ext cx="2159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6877050" y="6021388"/>
            <a:ext cx="2159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1189038" y="6308725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2052638" y="5300663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1042988" y="5192713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5795963" y="5132388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851275" y="5059363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4211638" y="6021388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7453313" y="6237288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6372225" y="515778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7740650" y="508476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>
                <a:solidFill>
                  <a:schemeClr val="tx1"/>
                </a:solidFill>
              </a:rPr>
              <a:t>29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60"/>
                            </p:stCondLst>
                            <p:childTnLst>
                              <p:par>
                                <p:cTn id="2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30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000"/>
                            </p:stCondLst>
                            <p:childTnLst>
                              <p:par>
                                <p:cTn id="15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0"/>
                            </p:stCondLst>
                            <p:childTnLst>
                              <p:par>
                                <p:cTn id="15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8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000"/>
                            </p:stCondLst>
                            <p:childTnLst>
                              <p:par>
                                <p:cTn id="1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5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1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7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82" grpId="0" animBg="1"/>
      <p:bldP spid="3083" grpId="0"/>
      <p:bldP spid="3084" grpId="0"/>
      <p:bldP spid="3085" grpId="0"/>
      <p:bldP spid="3086" grpId="0"/>
      <p:bldP spid="3087" grpId="0"/>
      <p:bldP spid="3088" grpId="0"/>
      <p:bldP spid="3097" grpId="0" animBg="1"/>
      <p:bldP spid="3100" grpId="0" animBg="1"/>
      <p:bldP spid="3101" grpId="0" animBg="1"/>
      <p:bldP spid="3102" grpId="0" animBg="1"/>
      <p:bldP spid="3103" grpId="0" animBg="1"/>
      <p:bldP spid="3105" grpId="0" animBg="1"/>
      <p:bldP spid="3106" grpId="0"/>
      <p:bldP spid="3107" grpId="0"/>
      <p:bldP spid="3108" grpId="0"/>
      <p:bldP spid="3109" grpId="0"/>
      <p:bldP spid="3110" grpId="0"/>
      <p:bldP spid="3111" grpId="0"/>
      <p:bldP spid="3112" grpId="0"/>
      <p:bldP spid="3113" grpId="0"/>
      <p:bldP spid="31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700338" y="188913"/>
            <a:ext cx="3455987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pPr algn="l"/>
            <a:r>
              <a:rPr lang="es-ES" sz="2000">
                <a:solidFill>
                  <a:srgbClr val="FF0000"/>
                </a:solidFill>
              </a:rPr>
              <a:t>ÁNGULOS VERTICALES</a:t>
            </a:r>
          </a:p>
          <a:p>
            <a:pPr algn="l" eaLnBrk="0" hangingPunct="0"/>
            <a:endParaRPr lang="es-ES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3850" y="558800"/>
            <a:ext cx="84248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s-ES" sz="2000">
                <a:solidFill>
                  <a:schemeClr val="tx1"/>
                </a:solidFill>
                <a:cs typeface="Times New Roman" pitchFamily="18" charset="0"/>
              </a:rPr>
              <a:t>Los ángulos verticales son ángulos agudos contenidos en un plano vertical y formados por dos líneas imaginarias llamadas horizontal y visual</a:t>
            </a:r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0" y="198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CL"/>
          </a:p>
        </p:txBody>
      </p:sp>
      <p:pic>
        <p:nvPicPr>
          <p:cNvPr id="15370" name="Picture 10" descr="aaviao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6675" y="1666875"/>
            <a:ext cx="2017713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ratodoido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50942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322" name="AutoShape 12"/>
          <p:cNvCxnSpPr>
            <a:cxnSpLocks noChangeShapeType="1"/>
          </p:cNvCxnSpPr>
          <p:nvPr/>
        </p:nvCxnSpPr>
        <p:spPr bwMode="auto">
          <a:xfrm>
            <a:off x="323850" y="38608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900113" y="3524250"/>
          <a:ext cx="809625" cy="2784475"/>
        </p:xfrm>
        <a:graphic>
          <a:graphicData uri="http://schemas.openxmlformats.org/presentationml/2006/ole">
            <p:oleObj spid="_x0000_s13314" name="Documento" r:id="rId5" imgW="810360" imgH="2783880" progId="Word.Document.8">
              <p:embed/>
            </p:oleObj>
          </a:graphicData>
        </a:graphic>
      </p:graphicFrame>
      <p:cxnSp>
        <p:nvCxnSpPr>
          <p:cNvPr id="15375" name="AutoShape 15"/>
          <p:cNvCxnSpPr>
            <a:cxnSpLocks noChangeShapeType="1"/>
          </p:cNvCxnSpPr>
          <p:nvPr/>
        </p:nvCxnSpPr>
        <p:spPr bwMode="auto">
          <a:xfrm flipV="1">
            <a:off x="1835150" y="2420938"/>
            <a:ext cx="3600450" cy="1295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5377" name="AutoShape 17"/>
          <p:cNvCxnSpPr>
            <a:cxnSpLocks noChangeShapeType="1"/>
          </p:cNvCxnSpPr>
          <p:nvPr/>
        </p:nvCxnSpPr>
        <p:spPr bwMode="auto">
          <a:xfrm>
            <a:off x="1835150" y="3716338"/>
            <a:ext cx="4537075" cy="17287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</p:cxn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1908175" y="3716338"/>
            <a:ext cx="518477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graphicFrame>
        <p:nvGraphicFramePr>
          <p:cNvPr id="15382" name="Object 22"/>
          <p:cNvGraphicFramePr>
            <a:graphicFrameLocks noChangeAspect="1"/>
          </p:cNvGraphicFramePr>
          <p:nvPr/>
        </p:nvGraphicFramePr>
        <p:xfrm>
          <a:off x="2843213" y="3284538"/>
          <a:ext cx="504825" cy="504825"/>
        </p:xfrm>
        <a:graphic>
          <a:graphicData uri="http://schemas.openxmlformats.org/presentationml/2006/ole">
            <p:oleObj spid="_x0000_s13315" name="Equation" r:id="rId6" imgW="139680" imgH="139680" progId="">
              <p:embed/>
            </p:oleObj>
          </a:graphicData>
        </a:graphic>
      </p:graphicFrame>
      <p:graphicFrame>
        <p:nvGraphicFramePr>
          <p:cNvPr id="15383" name="Object 23"/>
          <p:cNvGraphicFramePr>
            <a:graphicFrameLocks noChangeAspect="1"/>
          </p:cNvGraphicFramePr>
          <p:nvPr/>
        </p:nvGraphicFramePr>
        <p:xfrm>
          <a:off x="2771775" y="3644900"/>
          <a:ext cx="360363" cy="504825"/>
        </p:xfrm>
        <a:graphic>
          <a:graphicData uri="http://schemas.openxmlformats.org/presentationml/2006/ole">
            <p:oleObj spid="_x0000_s13316" name="Equation" r:id="rId7" imgW="126720" imgH="177480" progId="">
              <p:embed/>
            </p:oleObj>
          </a:graphicData>
        </a:graphic>
      </p:graphicFrame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4356100" y="2924175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solidFill>
                  <a:srgbClr val="FF0000"/>
                </a:solidFill>
              </a:rPr>
              <a:t>ÁNGULO DE ELEVACIÓN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4211638" y="4076700"/>
            <a:ext cx="3887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solidFill>
                  <a:srgbClr val="FF9900"/>
                </a:solidFill>
              </a:rPr>
              <a:t>ÁNGULO DE DEPRESIÓN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6877050" y="3524250"/>
            <a:ext cx="2089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rgbClr val="0000FF"/>
                </a:solidFill>
              </a:rPr>
              <a:t>HORIZONTAL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 rot="-1117671">
            <a:off x="2843213" y="2636838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VISUAL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 rot="1185949">
            <a:off x="2700338" y="4508500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VISUAL</a:t>
            </a:r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827088" y="6237288"/>
            <a:ext cx="7489825" cy="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413000" y="3213100"/>
            <a:ext cx="935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chemeClr val="tx1"/>
                </a:solidFill>
                <a:latin typeface="SimSun" pitchFamily="2" charset="-122"/>
              </a:rPr>
              <a:t>)</a:t>
            </a:r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2555875" y="3573463"/>
            <a:ext cx="292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solidFill>
                  <a:schemeClr val="tx1"/>
                </a:solidFill>
                <a:latin typeface="SimSun" pitchFamily="2" charset="-122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500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500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500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7" grpId="0"/>
      <p:bldP spid="15381" grpId="0" animBg="1"/>
      <p:bldP spid="15384" grpId="0"/>
      <p:bldP spid="15385" grpId="0"/>
      <p:bldP spid="15386" grpId="0"/>
      <p:bldP spid="15387" grpId="0"/>
      <p:bldP spid="15388" grpId="0"/>
      <p:bldP spid="15389" grpId="0" animBg="1"/>
      <p:bldP spid="15390" grpId="0"/>
      <p:bldP spid="1539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52</Words>
  <Application>Microsoft Office PowerPoint</Application>
  <PresentationFormat>Presentación en pantalla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Tema de Office</vt:lpstr>
      <vt:lpstr>Equation</vt:lpstr>
      <vt:lpstr>Documento</vt:lpstr>
      <vt:lpstr>Diapositiva 1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Ingrid</dc:creator>
  <cp:lastModifiedBy>Ricardo</cp:lastModifiedBy>
  <cp:revision>3</cp:revision>
  <dcterms:created xsi:type="dcterms:W3CDTF">2009-06-25T11:45:10Z</dcterms:created>
  <dcterms:modified xsi:type="dcterms:W3CDTF">2011-04-11T18:41:28Z</dcterms:modified>
</cp:coreProperties>
</file>