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E93BB-DEA9-4B76-8E8C-5CBE23683F1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68B687D-95C5-4428-A7A7-F063718CE08E}">
      <dgm:prSet phldrT="[Texto]"/>
      <dgm:spPr/>
      <dgm:t>
        <a:bodyPr/>
        <a:lstStyle/>
        <a:p>
          <a:r>
            <a:rPr lang="es-MX" dirty="0" smtClean="0"/>
            <a:t>Sustantivo</a:t>
          </a:r>
          <a:endParaRPr lang="es-MX" dirty="0"/>
        </a:p>
      </dgm:t>
    </dgm:pt>
    <dgm:pt modelId="{5DC2F088-6AD3-48C6-A84F-4424AA5E7224}" type="parTrans" cxnId="{FD78DF53-4B6A-4D37-85CA-2813FD5930AD}">
      <dgm:prSet/>
      <dgm:spPr/>
      <dgm:t>
        <a:bodyPr/>
        <a:lstStyle/>
        <a:p>
          <a:endParaRPr lang="es-MX"/>
        </a:p>
      </dgm:t>
    </dgm:pt>
    <dgm:pt modelId="{51EAF109-1DB8-4941-882E-2090FE679F25}" type="sibTrans" cxnId="{FD78DF53-4B6A-4D37-85CA-2813FD5930AD}">
      <dgm:prSet/>
      <dgm:spPr/>
      <dgm:t>
        <a:bodyPr/>
        <a:lstStyle/>
        <a:p>
          <a:endParaRPr lang="es-MX"/>
        </a:p>
      </dgm:t>
    </dgm:pt>
    <dgm:pt modelId="{E0FCA449-8BD3-44A9-9F22-42183B03F33F}">
      <dgm:prSet phldrT="[Texto]"/>
      <dgm:spPr/>
      <dgm:t>
        <a:bodyPr/>
        <a:lstStyle/>
        <a:p>
          <a:r>
            <a:rPr lang="es-MX" dirty="0" smtClean="0"/>
            <a:t>Común</a:t>
          </a:r>
          <a:endParaRPr lang="es-MX" dirty="0"/>
        </a:p>
      </dgm:t>
    </dgm:pt>
    <dgm:pt modelId="{80C32265-A79A-4223-896E-0635DC36E565}" type="parTrans" cxnId="{22B9F91D-712F-4FE5-AFA1-929711AA39E3}">
      <dgm:prSet/>
      <dgm:spPr/>
      <dgm:t>
        <a:bodyPr/>
        <a:lstStyle/>
        <a:p>
          <a:endParaRPr lang="es-MX"/>
        </a:p>
      </dgm:t>
    </dgm:pt>
    <dgm:pt modelId="{7D67786F-F660-44B5-9EE0-C09B840C242B}" type="sibTrans" cxnId="{22B9F91D-712F-4FE5-AFA1-929711AA39E3}">
      <dgm:prSet/>
      <dgm:spPr/>
      <dgm:t>
        <a:bodyPr/>
        <a:lstStyle/>
        <a:p>
          <a:endParaRPr lang="es-MX"/>
        </a:p>
      </dgm:t>
    </dgm:pt>
    <dgm:pt modelId="{A762E991-391C-4675-A024-AAF4897607B4}">
      <dgm:prSet phldrT="[Texto]"/>
      <dgm:spPr/>
      <dgm:t>
        <a:bodyPr/>
        <a:lstStyle/>
        <a:p>
          <a:r>
            <a:rPr lang="es-MX" dirty="0" smtClean="0"/>
            <a:t>Nombra a personas, animales o cosas en  general.</a:t>
          </a:r>
          <a:endParaRPr lang="es-MX" dirty="0"/>
        </a:p>
      </dgm:t>
    </dgm:pt>
    <dgm:pt modelId="{DA3BDB6A-0EC5-4780-AD23-0F796F6F41A5}" type="parTrans" cxnId="{4A136C7E-2BA3-4495-BF09-9D17A290A733}">
      <dgm:prSet/>
      <dgm:spPr/>
      <dgm:t>
        <a:bodyPr/>
        <a:lstStyle/>
        <a:p>
          <a:endParaRPr lang="es-MX"/>
        </a:p>
      </dgm:t>
    </dgm:pt>
    <dgm:pt modelId="{AF3CB8B8-C165-4F03-A57E-3DAB1C3EBA96}" type="sibTrans" cxnId="{4A136C7E-2BA3-4495-BF09-9D17A290A733}">
      <dgm:prSet/>
      <dgm:spPr/>
      <dgm:t>
        <a:bodyPr/>
        <a:lstStyle/>
        <a:p>
          <a:endParaRPr lang="es-MX"/>
        </a:p>
      </dgm:t>
    </dgm:pt>
    <dgm:pt modelId="{85E7A9B7-3FCB-4C44-B175-815F612E087A}">
      <dgm:prSet phldrT="[Texto]"/>
      <dgm:spPr/>
      <dgm:t>
        <a:bodyPr/>
        <a:lstStyle/>
        <a:p>
          <a:r>
            <a:rPr lang="es-MX" dirty="0" smtClean="0"/>
            <a:t>Propio</a:t>
          </a:r>
        </a:p>
      </dgm:t>
    </dgm:pt>
    <dgm:pt modelId="{EDDFBF0E-8194-46C6-9C51-1AB2FACFB0B0}" type="parTrans" cxnId="{6095137B-90EB-488B-ABC0-CBB2DFB12C35}">
      <dgm:prSet/>
      <dgm:spPr/>
      <dgm:t>
        <a:bodyPr/>
        <a:lstStyle/>
        <a:p>
          <a:endParaRPr lang="es-MX"/>
        </a:p>
      </dgm:t>
    </dgm:pt>
    <dgm:pt modelId="{B257FF48-F413-4C8B-A2F3-63E42FADEAC0}" type="sibTrans" cxnId="{6095137B-90EB-488B-ABC0-CBB2DFB12C35}">
      <dgm:prSet/>
      <dgm:spPr/>
      <dgm:t>
        <a:bodyPr/>
        <a:lstStyle/>
        <a:p>
          <a:endParaRPr lang="es-MX"/>
        </a:p>
      </dgm:t>
    </dgm:pt>
    <dgm:pt modelId="{9B21DD77-922D-4D17-9A09-91A3680A55B3}">
      <dgm:prSet phldrT="[Texto]"/>
      <dgm:spPr/>
      <dgm:t>
        <a:bodyPr/>
        <a:lstStyle/>
        <a:p>
          <a:r>
            <a:rPr lang="es-MX" dirty="0" smtClean="0"/>
            <a:t>Nombra a personas, animales o cosas.</a:t>
          </a:r>
          <a:endParaRPr lang="es-MX" dirty="0"/>
        </a:p>
      </dgm:t>
    </dgm:pt>
    <dgm:pt modelId="{2D71E4EF-8BA1-4DD6-9985-9DD7FFD0B1F6}" type="parTrans" cxnId="{3455D1B4-8098-43BF-8305-39D4025624AE}">
      <dgm:prSet/>
      <dgm:spPr/>
      <dgm:t>
        <a:bodyPr/>
        <a:lstStyle/>
        <a:p>
          <a:endParaRPr lang="es-MX"/>
        </a:p>
      </dgm:t>
    </dgm:pt>
    <dgm:pt modelId="{0066497C-A1BB-4951-97BB-BDE267235773}" type="sibTrans" cxnId="{3455D1B4-8098-43BF-8305-39D4025624AE}">
      <dgm:prSet/>
      <dgm:spPr/>
      <dgm:t>
        <a:bodyPr/>
        <a:lstStyle/>
        <a:p>
          <a:endParaRPr lang="es-MX"/>
        </a:p>
      </dgm:t>
    </dgm:pt>
    <dgm:pt modelId="{44891703-70AA-4BE9-83D8-42173B2B3743}">
      <dgm:prSet phldrT="[Texto]"/>
      <dgm:spPr/>
      <dgm:t>
        <a:bodyPr/>
        <a:lstStyle/>
        <a:p>
          <a:r>
            <a:rPr lang="es-MX" dirty="0" smtClean="0"/>
            <a:t>Abstracto</a:t>
          </a:r>
          <a:endParaRPr lang="es-MX" dirty="0"/>
        </a:p>
      </dgm:t>
    </dgm:pt>
    <dgm:pt modelId="{9E7CDDD1-400A-472D-A2FB-757FEF87C89C}" type="parTrans" cxnId="{025D33A4-C697-4327-90AB-7285B06F4EFA}">
      <dgm:prSet/>
      <dgm:spPr/>
      <dgm:t>
        <a:bodyPr/>
        <a:lstStyle/>
        <a:p>
          <a:endParaRPr lang="es-MX"/>
        </a:p>
      </dgm:t>
    </dgm:pt>
    <dgm:pt modelId="{D5055903-7FF5-41C4-862D-6526C02A8D77}" type="sibTrans" cxnId="{025D33A4-C697-4327-90AB-7285B06F4EFA}">
      <dgm:prSet/>
      <dgm:spPr/>
      <dgm:t>
        <a:bodyPr/>
        <a:lstStyle/>
        <a:p>
          <a:endParaRPr lang="es-MX"/>
        </a:p>
      </dgm:t>
    </dgm:pt>
    <dgm:pt modelId="{69C27CF8-BAC1-4164-B191-5DF024E81A55}">
      <dgm:prSet phldrT="[Texto]"/>
      <dgm:spPr/>
      <dgm:t>
        <a:bodyPr/>
        <a:lstStyle/>
        <a:p>
          <a:r>
            <a:rPr lang="es-MX" dirty="0" smtClean="0"/>
            <a:t>Colectivo</a:t>
          </a:r>
          <a:endParaRPr lang="es-MX" dirty="0"/>
        </a:p>
      </dgm:t>
    </dgm:pt>
    <dgm:pt modelId="{151DD7D4-BB59-4036-B97B-E85F88DE1A6D}" type="parTrans" cxnId="{B73F83FB-098E-4621-9207-C4128922D0ED}">
      <dgm:prSet/>
      <dgm:spPr/>
      <dgm:t>
        <a:bodyPr/>
        <a:lstStyle/>
        <a:p>
          <a:endParaRPr lang="es-MX"/>
        </a:p>
      </dgm:t>
    </dgm:pt>
    <dgm:pt modelId="{E17C6CB0-6D5E-4DCC-AB7B-C1A230AF9B03}" type="sibTrans" cxnId="{B73F83FB-098E-4621-9207-C4128922D0ED}">
      <dgm:prSet/>
      <dgm:spPr/>
      <dgm:t>
        <a:bodyPr/>
        <a:lstStyle/>
        <a:p>
          <a:endParaRPr lang="es-MX"/>
        </a:p>
      </dgm:t>
    </dgm:pt>
    <dgm:pt modelId="{877DB0D0-4B20-40B3-9110-E59CC84F6D28}">
      <dgm:prSet phldrT="[Texto]"/>
      <dgm:spPr/>
      <dgm:t>
        <a:bodyPr/>
        <a:lstStyle/>
        <a:p>
          <a:r>
            <a:rPr lang="es-MX" dirty="0" smtClean="0"/>
            <a:t>Compuesto</a:t>
          </a:r>
          <a:endParaRPr lang="es-MX" dirty="0"/>
        </a:p>
      </dgm:t>
    </dgm:pt>
    <dgm:pt modelId="{E57BF22A-93F2-4996-8153-959040EEAE94}" type="parTrans" cxnId="{3A1EFE6E-D5EA-41E2-8AE9-6831FB5313B2}">
      <dgm:prSet/>
      <dgm:spPr/>
      <dgm:t>
        <a:bodyPr/>
        <a:lstStyle/>
        <a:p>
          <a:endParaRPr lang="es-MX"/>
        </a:p>
      </dgm:t>
    </dgm:pt>
    <dgm:pt modelId="{58711050-97FB-40AF-A6EE-49236B9F01B0}" type="sibTrans" cxnId="{3A1EFE6E-D5EA-41E2-8AE9-6831FB5313B2}">
      <dgm:prSet/>
      <dgm:spPr/>
      <dgm:t>
        <a:bodyPr/>
        <a:lstStyle/>
        <a:p>
          <a:endParaRPr lang="es-MX"/>
        </a:p>
      </dgm:t>
    </dgm:pt>
    <dgm:pt modelId="{B2F36D11-7654-405D-B7CF-232515734E8B}">
      <dgm:prSet phldrT="[Texto]"/>
      <dgm:spPr/>
      <dgm:t>
        <a:bodyPr/>
        <a:lstStyle/>
        <a:p>
          <a:r>
            <a:rPr lang="es-MX" dirty="0" smtClean="0"/>
            <a:t>No se puede percibir por medio de los sentidos</a:t>
          </a:r>
          <a:endParaRPr lang="es-MX" dirty="0"/>
        </a:p>
      </dgm:t>
    </dgm:pt>
    <dgm:pt modelId="{015BFE55-96B5-4681-A6C5-5A8C80AC266B}" type="parTrans" cxnId="{7098451F-E9A3-4B99-A218-7022012CEDDB}">
      <dgm:prSet/>
      <dgm:spPr/>
      <dgm:t>
        <a:bodyPr/>
        <a:lstStyle/>
        <a:p>
          <a:endParaRPr lang="es-MX"/>
        </a:p>
      </dgm:t>
    </dgm:pt>
    <dgm:pt modelId="{70894985-A7D0-4031-95EE-6517FCB0A897}" type="sibTrans" cxnId="{7098451F-E9A3-4B99-A218-7022012CEDDB}">
      <dgm:prSet/>
      <dgm:spPr/>
      <dgm:t>
        <a:bodyPr/>
        <a:lstStyle/>
        <a:p>
          <a:endParaRPr lang="es-MX"/>
        </a:p>
      </dgm:t>
    </dgm:pt>
    <dgm:pt modelId="{BFB5D45F-1AFB-4F05-898F-A423DB036A3F}">
      <dgm:prSet phldrT="[Texto]"/>
      <dgm:spPr/>
      <dgm:t>
        <a:bodyPr/>
        <a:lstStyle/>
        <a:p>
          <a:r>
            <a:rPr lang="es-MX" dirty="0" smtClean="0"/>
            <a:t>Incluye un conjunto de elementos iguales.</a:t>
          </a:r>
          <a:endParaRPr lang="es-MX" dirty="0"/>
        </a:p>
      </dgm:t>
    </dgm:pt>
    <dgm:pt modelId="{9D92A17E-8150-4D3D-8AC8-A23CCEB91C50}" type="parTrans" cxnId="{F335E845-D2A1-42A7-8FD3-C6A15D9ECC77}">
      <dgm:prSet/>
      <dgm:spPr/>
      <dgm:t>
        <a:bodyPr/>
        <a:lstStyle/>
        <a:p>
          <a:endParaRPr lang="es-MX"/>
        </a:p>
      </dgm:t>
    </dgm:pt>
    <dgm:pt modelId="{F4247A43-B8C5-4D57-81B8-C101A22A94EC}" type="sibTrans" cxnId="{F335E845-D2A1-42A7-8FD3-C6A15D9ECC77}">
      <dgm:prSet/>
      <dgm:spPr/>
      <dgm:t>
        <a:bodyPr/>
        <a:lstStyle/>
        <a:p>
          <a:endParaRPr lang="es-MX"/>
        </a:p>
      </dgm:t>
    </dgm:pt>
    <dgm:pt modelId="{A03CB74D-8AA3-4D43-90C8-FFB6E979A968}">
      <dgm:prSet phldrT="[Texto]"/>
      <dgm:spPr/>
      <dgm:t>
        <a:bodyPr/>
        <a:lstStyle/>
        <a:p>
          <a:r>
            <a:rPr lang="es-MX" dirty="0" smtClean="0"/>
            <a:t>Está formado por más de una palabra</a:t>
          </a:r>
          <a:endParaRPr lang="es-MX" dirty="0"/>
        </a:p>
      </dgm:t>
    </dgm:pt>
    <dgm:pt modelId="{C740FF87-31B1-42ED-9737-112ADA618E8A}" type="parTrans" cxnId="{9D3277B2-4059-47AA-9B92-142F2EA085FD}">
      <dgm:prSet/>
      <dgm:spPr/>
      <dgm:t>
        <a:bodyPr/>
        <a:lstStyle/>
        <a:p>
          <a:endParaRPr lang="es-MX"/>
        </a:p>
      </dgm:t>
    </dgm:pt>
    <dgm:pt modelId="{962A1A3B-904B-43A2-853C-1CF52BD03574}" type="sibTrans" cxnId="{9D3277B2-4059-47AA-9B92-142F2EA085FD}">
      <dgm:prSet/>
      <dgm:spPr/>
      <dgm:t>
        <a:bodyPr/>
        <a:lstStyle/>
        <a:p>
          <a:endParaRPr lang="es-MX"/>
        </a:p>
      </dgm:t>
    </dgm:pt>
    <dgm:pt modelId="{A7854820-5717-44D3-8285-A9C1B557EEFB}" type="pres">
      <dgm:prSet presAssocID="{25DE93BB-DEA9-4B76-8E8C-5CBE23683F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B5E9CD7-3246-4A0B-A055-F607F045E074}" type="pres">
      <dgm:prSet presAssocID="{668B687D-95C5-4428-A7A7-F063718CE08E}" presName="hierRoot1" presStyleCnt="0"/>
      <dgm:spPr/>
    </dgm:pt>
    <dgm:pt modelId="{53A4EB98-6E60-40C0-BA68-2CC5CF4383FD}" type="pres">
      <dgm:prSet presAssocID="{668B687D-95C5-4428-A7A7-F063718CE08E}" presName="composite" presStyleCnt="0"/>
      <dgm:spPr/>
    </dgm:pt>
    <dgm:pt modelId="{ECC47D91-868B-4B33-ABB9-A1E9A1A66BB4}" type="pres">
      <dgm:prSet presAssocID="{668B687D-95C5-4428-A7A7-F063718CE08E}" presName="background" presStyleLbl="node0" presStyleIdx="0" presStyleCnt="1"/>
      <dgm:spPr/>
    </dgm:pt>
    <dgm:pt modelId="{5F909AC5-A662-4192-A715-931D7BB84BB5}" type="pres">
      <dgm:prSet presAssocID="{668B687D-95C5-4428-A7A7-F063718CE08E}" presName="text" presStyleLbl="fgAcc0" presStyleIdx="0" presStyleCnt="1" custLinFactY="-9063" custLinFactNeighborX="-5105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F43D7C8-A3A1-4A87-8425-29FC0D257452}" type="pres">
      <dgm:prSet presAssocID="{668B687D-95C5-4428-A7A7-F063718CE08E}" presName="hierChild2" presStyleCnt="0"/>
      <dgm:spPr/>
    </dgm:pt>
    <dgm:pt modelId="{6AE958FD-D217-4275-995D-99E2B1FEED6F}" type="pres">
      <dgm:prSet presAssocID="{80C32265-A79A-4223-896E-0635DC36E565}" presName="Name10" presStyleLbl="parChTrans1D2" presStyleIdx="0" presStyleCnt="5"/>
      <dgm:spPr/>
      <dgm:t>
        <a:bodyPr/>
        <a:lstStyle/>
        <a:p>
          <a:endParaRPr lang="es-MX"/>
        </a:p>
      </dgm:t>
    </dgm:pt>
    <dgm:pt modelId="{623F1A21-E3F9-4FC5-BDB5-14FE8145DDEF}" type="pres">
      <dgm:prSet presAssocID="{E0FCA449-8BD3-44A9-9F22-42183B03F33F}" presName="hierRoot2" presStyleCnt="0"/>
      <dgm:spPr/>
    </dgm:pt>
    <dgm:pt modelId="{9838F7C7-DB38-4FB1-942D-7C70ECA486B9}" type="pres">
      <dgm:prSet presAssocID="{E0FCA449-8BD3-44A9-9F22-42183B03F33F}" presName="composite2" presStyleCnt="0"/>
      <dgm:spPr/>
    </dgm:pt>
    <dgm:pt modelId="{8C636786-15C9-409A-A3C3-E28CF2EEC6AF}" type="pres">
      <dgm:prSet presAssocID="{E0FCA449-8BD3-44A9-9F22-42183B03F33F}" presName="background2" presStyleLbl="node2" presStyleIdx="0" presStyleCnt="5"/>
      <dgm:spPr/>
    </dgm:pt>
    <dgm:pt modelId="{3515D511-02D3-4290-ACA2-E7FE54B15B39}" type="pres">
      <dgm:prSet presAssocID="{E0FCA449-8BD3-44A9-9F22-42183B03F33F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A34DA5-5AA6-4A47-B638-C2A8664AB5C3}" type="pres">
      <dgm:prSet presAssocID="{E0FCA449-8BD3-44A9-9F22-42183B03F33F}" presName="hierChild3" presStyleCnt="0"/>
      <dgm:spPr/>
    </dgm:pt>
    <dgm:pt modelId="{2FE35D94-0B7B-4450-948C-60C369FFB69A}" type="pres">
      <dgm:prSet presAssocID="{DA3BDB6A-0EC5-4780-AD23-0F796F6F41A5}" presName="Name17" presStyleLbl="parChTrans1D3" presStyleIdx="0" presStyleCnt="5"/>
      <dgm:spPr/>
      <dgm:t>
        <a:bodyPr/>
        <a:lstStyle/>
        <a:p>
          <a:endParaRPr lang="es-MX"/>
        </a:p>
      </dgm:t>
    </dgm:pt>
    <dgm:pt modelId="{7B3BE289-A763-43AE-BCD2-2919FB905402}" type="pres">
      <dgm:prSet presAssocID="{A762E991-391C-4675-A024-AAF4897607B4}" presName="hierRoot3" presStyleCnt="0"/>
      <dgm:spPr/>
    </dgm:pt>
    <dgm:pt modelId="{99289561-6223-4353-8769-070A527ED8AA}" type="pres">
      <dgm:prSet presAssocID="{A762E991-391C-4675-A024-AAF4897607B4}" presName="composite3" presStyleCnt="0"/>
      <dgm:spPr/>
    </dgm:pt>
    <dgm:pt modelId="{777F37B1-8F50-407B-B7EE-1902679F7577}" type="pres">
      <dgm:prSet presAssocID="{A762E991-391C-4675-A024-AAF4897607B4}" presName="background3" presStyleLbl="node3" presStyleIdx="0" presStyleCnt="5"/>
      <dgm:spPr/>
    </dgm:pt>
    <dgm:pt modelId="{83B0FF75-E143-40AD-8C67-C6557A8127EA}" type="pres">
      <dgm:prSet presAssocID="{A762E991-391C-4675-A024-AAF4897607B4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93A7899-FE4F-4808-8226-0371C5C462A5}" type="pres">
      <dgm:prSet presAssocID="{A762E991-391C-4675-A024-AAF4897607B4}" presName="hierChild4" presStyleCnt="0"/>
      <dgm:spPr/>
    </dgm:pt>
    <dgm:pt modelId="{0FE5FCBC-DE32-4EDD-A035-0C25D5DA0DC0}" type="pres">
      <dgm:prSet presAssocID="{EDDFBF0E-8194-46C6-9C51-1AB2FACFB0B0}" presName="Name10" presStyleLbl="parChTrans1D2" presStyleIdx="1" presStyleCnt="5"/>
      <dgm:spPr/>
      <dgm:t>
        <a:bodyPr/>
        <a:lstStyle/>
        <a:p>
          <a:endParaRPr lang="es-MX"/>
        </a:p>
      </dgm:t>
    </dgm:pt>
    <dgm:pt modelId="{EC9A0BFC-26A4-4E99-9C19-7A0F48AF7C85}" type="pres">
      <dgm:prSet presAssocID="{85E7A9B7-3FCB-4C44-B175-815F612E087A}" presName="hierRoot2" presStyleCnt="0"/>
      <dgm:spPr/>
    </dgm:pt>
    <dgm:pt modelId="{4DBEB5E1-2664-4D00-90E3-5769A33C1D94}" type="pres">
      <dgm:prSet presAssocID="{85E7A9B7-3FCB-4C44-B175-815F612E087A}" presName="composite2" presStyleCnt="0"/>
      <dgm:spPr/>
    </dgm:pt>
    <dgm:pt modelId="{2314E00B-ECFB-4D2F-85CC-63A92B33BD99}" type="pres">
      <dgm:prSet presAssocID="{85E7A9B7-3FCB-4C44-B175-815F612E087A}" presName="background2" presStyleLbl="node2" presStyleIdx="1" presStyleCnt="5"/>
      <dgm:spPr/>
    </dgm:pt>
    <dgm:pt modelId="{EB2F25B3-56C9-4CF6-82D0-25E2BDB6D1E8}" type="pres">
      <dgm:prSet presAssocID="{85E7A9B7-3FCB-4C44-B175-815F612E087A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BCAEB64-3C7C-4C58-99FE-FBA452A3F15B}" type="pres">
      <dgm:prSet presAssocID="{85E7A9B7-3FCB-4C44-B175-815F612E087A}" presName="hierChild3" presStyleCnt="0"/>
      <dgm:spPr/>
    </dgm:pt>
    <dgm:pt modelId="{81E9D7D1-AE79-4057-B92D-77692E19325C}" type="pres">
      <dgm:prSet presAssocID="{2D71E4EF-8BA1-4DD6-9985-9DD7FFD0B1F6}" presName="Name17" presStyleLbl="parChTrans1D3" presStyleIdx="1" presStyleCnt="5"/>
      <dgm:spPr/>
      <dgm:t>
        <a:bodyPr/>
        <a:lstStyle/>
        <a:p>
          <a:endParaRPr lang="es-MX"/>
        </a:p>
      </dgm:t>
    </dgm:pt>
    <dgm:pt modelId="{3F7FFC77-7635-4036-828E-71261EFBDABF}" type="pres">
      <dgm:prSet presAssocID="{9B21DD77-922D-4D17-9A09-91A3680A55B3}" presName="hierRoot3" presStyleCnt="0"/>
      <dgm:spPr/>
    </dgm:pt>
    <dgm:pt modelId="{30B16540-8D7A-4531-AEDD-11846703BE68}" type="pres">
      <dgm:prSet presAssocID="{9B21DD77-922D-4D17-9A09-91A3680A55B3}" presName="composite3" presStyleCnt="0"/>
      <dgm:spPr/>
    </dgm:pt>
    <dgm:pt modelId="{FA7B422A-A3F6-4F3F-A1CE-0A717A9DD977}" type="pres">
      <dgm:prSet presAssocID="{9B21DD77-922D-4D17-9A09-91A3680A55B3}" presName="background3" presStyleLbl="node3" presStyleIdx="1" presStyleCnt="5"/>
      <dgm:spPr/>
    </dgm:pt>
    <dgm:pt modelId="{17D30DFA-0CC0-4D36-8F1D-8B4EC008A9A2}" type="pres">
      <dgm:prSet presAssocID="{9B21DD77-922D-4D17-9A09-91A3680A55B3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2F4E6C2-659E-4E1F-ABA0-8AA402231699}" type="pres">
      <dgm:prSet presAssocID="{9B21DD77-922D-4D17-9A09-91A3680A55B3}" presName="hierChild4" presStyleCnt="0"/>
      <dgm:spPr/>
    </dgm:pt>
    <dgm:pt modelId="{E0682DEF-9F54-4858-9D0E-8ED667366720}" type="pres">
      <dgm:prSet presAssocID="{9E7CDDD1-400A-472D-A2FB-757FEF87C89C}" presName="Name10" presStyleLbl="parChTrans1D2" presStyleIdx="2" presStyleCnt="5"/>
      <dgm:spPr/>
      <dgm:t>
        <a:bodyPr/>
        <a:lstStyle/>
        <a:p>
          <a:endParaRPr lang="es-MX"/>
        </a:p>
      </dgm:t>
    </dgm:pt>
    <dgm:pt modelId="{FB769D63-21C8-432E-A025-2F3D59B54A4A}" type="pres">
      <dgm:prSet presAssocID="{44891703-70AA-4BE9-83D8-42173B2B3743}" presName="hierRoot2" presStyleCnt="0"/>
      <dgm:spPr/>
    </dgm:pt>
    <dgm:pt modelId="{BFEEB72A-AD56-430F-956C-EDF7089299CD}" type="pres">
      <dgm:prSet presAssocID="{44891703-70AA-4BE9-83D8-42173B2B3743}" presName="composite2" presStyleCnt="0"/>
      <dgm:spPr/>
    </dgm:pt>
    <dgm:pt modelId="{4D676119-7B4B-43CE-B000-351C8CFAE432}" type="pres">
      <dgm:prSet presAssocID="{44891703-70AA-4BE9-83D8-42173B2B3743}" presName="background2" presStyleLbl="node2" presStyleIdx="2" presStyleCnt="5"/>
      <dgm:spPr/>
    </dgm:pt>
    <dgm:pt modelId="{678E78B2-8389-4377-B16F-8834438A9A27}" type="pres">
      <dgm:prSet presAssocID="{44891703-70AA-4BE9-83D8-42173B2B3743}" presName="text2" presStyleLbl="fgAcc2" presStyleIdx="2" presStyleCnt="5" custLinFactNeighborX="-21" custLinFactNeighborY="1498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BA0E6C-3642-41C1-9615-3C2F9B7E6096}" type="pres">
      <dgm:prSet presAssocID="{44891703-70AA-4BE9-83D8-42173B2B3743}" presName="hierChild3" presStyleCnt="0"/>
      <dgm:spPr/>
    </dgm:pt>
    <dgm:pt modelId="{A32CE711-CCC2-4192-8261-B17851B33ABA}" type="pres">
      <dgm:prSet presAssocID="{015BFE55-96B5-4681-A6C5-5A8C80AC266B}" presName="Name17" presStyleLbl="parChTrans1D3" presStyleIdx="2" presStyleCnt="5"/>
      <dgm:spPr/>
      <dgm:t>
        <a:bodyPr/>
        <a:lstStyle/>
        <a:p>
          <a:endParaRPr lang="es-MX"/>
        </a:p>
      </dgm:t>
    </dgm:pt>
    <dgm:pt modelId="{C9CC0B95-B760-4055-B0BE-60D7AA05F878}" type="pres">
      <dgm:prSet presAssocID="{B2F36D11-7654-405D-B7CF-232515734E8B}" presName="hierRoot3" presStyleCnt="0"/>
      <dgm:spPr/>
    </dgm:pt>
    <dgm:pt modelId="{E647EBD0-1A13-4660-BF85-36386270CD9F}" type="pres">
      <dgm:prSet presAssocID="{B2F36D11-7654-405D-B7CF-232515734E8B}" presName="composite3" presStyleCnt="0"/>
      <dgm:spPr/>
    </dgm:pt>
    <dgm:pt modelId="{754CFF80-9871-47F9-B262-34959064378E}" type="pres">
      <dgm:prSet presAssocID="{B2F36D11-7654-405D-B7CF-232515734E8B}" presName="background3" presStyleLbl="node3" presStyleIdx="2" presStyleCnt="5"/>
      <dgm:spPr/>
    </dgm:pt>
    <dgm:pt modelId="{C95E62F1-54B0-421C-8721-067771FEE6BF}" type="pres">
      <dgm:prSet presAssocID="{B2F36D11-7654-405D-B7CF-232515734E8B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D17EC4B-A05D-4016-8E6F-616BA4554A7D}" type="pres">
      <dgm:prSet presAssocID="{B2F36D11-7654-405D-B7CF-232515734E8B}" presName="hierChild4" presStyleCnt="0"/>
      <dgm:spPr/>
    </dgm:pt>
    <dgm:pt modelId="{47D2B5BB-B633-4502-811D-F6552F083B94}" type="pres">
      <dgm:prSet presAssocID="{151DD7D4-BB59-4036-B97B-E85F88DE1A6D}" presName="Name10" presStyleLbl="parChTrans1D2" presStyleIdx="3" presStyleCnt="5"/>
      <dgm:spPr/>
      <dgm:t>
        <a:bodyPr/>
        <a:lstStyle/>
        <a:p>
          <a:endParaRPr lang="es-MX"/>
        </a:p>
      </dgm:t>
    </dgm:pt>
    <dgm:pt modelId="{965BA456-D034-45CE-94F4-FD671CEF868E}" type="pres">
      <dgm:prSet presAssocID="{69C27CF8-BAC1-4164-B191-5DF024E81A55}" presName="hierRoot2" presStyleCnt="0"/>
      <dgm:spPr/>
    </dgm:pt>
    <dgm:pt modelId="{305AC3C3-3635-4727-922A-162D6CEE9BFB}" type="pres">
      <dgm:prSet presAssocID="{69C27CF8-BAC1-4164-B191-5DF024E81A55}" presName="composite2" presStyleCnt="0"/>
      <dgm:spPr/>
    </dgm:pt>
    <dgm:pt modelId="{4729853C-FF4C-4127-B269-310AF5E2D371}" type="pres">
      <dgm:prSet presAssocID="{69C27CF8-BAC1-4164-B191-5DF024E81A55}" presName="background2" presStyleLbl="node2" presStyleIdx="3" presStyleCnt="5"/>
      <dgm:spPr/>
    </dgm:pt>
    <dgm:pt modelId="{6FD2EBB9-2666-4B88-81F9-632469E09F88}" type="pres">
      <dgm:prSet presAssocID="{69C27CF8-BAC1-4164-B191-5DF024E81A55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F35EF3B-92B4-43CC-8147-9C091E069376}" type="pres">
      <dgm:prSet presAssocID="{69C27CF8-BAC1-4164-B191-5DF024E81A55}" presName="hierChild3" presStyleCnt="0"/>
      <dgm:spPr/>
    </dgm:pt>
    <dgm:pt modelId="{869DC559-54D4-4475-A150-3A733E069F14}" type="pres">
      <dgm:prSet presAssocID="{9D92A17E-8150-4D3D-8AC8-A23CCEB91C50}" presName="Name17" presStyleLbl="parChTrans1D3" presStyleIdx="3" presStyleCnt="5"/>
      <dgm:spPr/>
      <dgm:t>
        <a:bodyPr/>
        <a:lstStyle/>
        <a:p>
          <a:endParaRPr lang="es-MX"/>
        </a:p>
      </dgm:t>
    </dgm:pt>
    <dgm:pt modelId="{953B5342-C04F-4922-A724-0AC98D9648AF}" type="pres">
      <dgm:prSet presAssocID="{BFB5D45F-1AFB-4F05-898F-A423DB036A3F}" presName="hierRoot3" presStyleCnt="0"/>
      <dgm:spPr/>
    </dgm:pt>
    <dgm:pt modelId="{749AD242-4640-444A-9852-008BFD3AA2D5}" type="pres">
      <dgm:prSet presAssocID="{BFB5D45F-1AFB-4F05-898F-A423DB036A3F}" presName="composite3" presStyleCnt="0"/>
      <dgm:spPr/>
    </dgm:pt>
    <dgm:pt modelId="{F2C5D083-403E-45EE-A4E7-3D5AA9F0A898}" type="pres">
      <dgm:prSet presAssocID="{BFB5D45F-1AFB-4F05-898F-A423DB036A3F}" presName="background3" presStyleLbl="node3" presStyleIdx="3" presStyleCnt="5"/>
      <dgm:spPr/>
    </dgm:pt>
    <dgm:pt modelId="{D84CF53A-5D67-4BA7-900E-26F2DB2DDFBE}" type="pres">
      <dgm:prSet presAssocID="{BFB5D45F-1AFB-4F05-898F-A423DB036A3F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B10621B-5502-4228-B111-F657773D111F}" type="pres">
      <dgm:prSet presAssocID="{BFB5D45F-1AFB-4F05-898F-A423DB036A3F}" presName="hierChild4" presStyleCnt="0"/>
      <dgm:spPr/>
    </dgm:pt>
    <dgm:pt modelId="{D2E8470A-FDA2-46F6-8622-916AFA01F329}" type="pres">
      <dgm:prSet presAssocID="{E57BF22A-93F2-4996-8153-959040EEAE94}" presName="Name10" presStyleLbl="parChTrans1D2" presStyleIdx="4" presStyleCnt="5"/>
      <dgm:spPr/>
      <dgm:t>
        <a:bodyPr/>
        <a:lstStyle/>
        <a:p>
          <a:endParaRPr lang="es-MX"/>
        </a:p>
      </dgm:t>
    </dgm:pt>
    <dgm:pt modelId="{2B59375A-EABE-42A5-9111-EBDC9A9E8E45}" type="pres">
      <dgm:prSet presAssocID="{877DB0D0-4B20-40B3-9110-E59CC84F6D28}" presName="hierRoot2" presStyleCnt="0"/>
      <dgm:spPr/>
    </dgm:pt>
    <dgm:pt modelId="{A5C0348A-A852-4FB7-88CF-7A2DE3771E04}" type="pres">
      <dgm:prSet presAssocID="{877DB0D0-4B20-40B3-9110-E59CC84F6D28}" presName="composite2" presStyleCnt="0"/>
      <dgm:spPr/>
    </dgm:pt>
    <dgm:pt modelId="{240865AE-6431-4AFB-A2B5-6A3FE3EE4E13}" type="pres">
      <dgm:prSet presAssocID="{877DB0D0-4B20-40B3-9110-E59CC84F6D28}" presName="background2" presStyleLbl="node2" presStyleIdx="4" presStyleCnt="5"/>
      <dgm:spPr/>
    </dgm:pt>
    <dgm:pt modelId="{40E8839D-B95B-423F-826A-36A2A858A409}" type="pres">
      <dgm:prSet presAssocID="{877DB0D0-4B20-40B3-9110-E59CC84F6D28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FA20DA7-9C0E-47F8-8E43-255636CFE61E}" type="pres">
      <dgm:prSet presAssocID="{877DB0D0-4B20-40B3-9110-E59CC84F6D28}" presName="hierChild3" presStyleCnt="0"/>
      <dgm:spPr/>
    </dgm:pt>
    <dgm:pt modelId="{9B7EBF48-8AE7-48B3-BB7E-16074D4396F5}" type="pres">
      <dgm:prSet presAssocID="{C740FF87-31B1-42ED-9737-112ADA618E8A}" presName="Name17" presStyleLbl="parChTrans1D3" presStyleIdx="4" presStyleCnt="5"/>
      <dgm:spPr/>
      <dgm:t>
        <a:bodyPr/>
        <a:lstStyle/>
        <a:p>
          <a:endParaRPr lang="es-MX"/>
        </a:p>
      </dgm:t>
    </dgm:pt>
    <dgm:pt modelId="{7B3D0853-5700-4E70-B5D7-50EB8F1C87FE}" type="pres">
      <dgm:prSet presAssocID="{A03CB74D-8AA3-4D43-90C8-FFB6E979A968}" presName="hierRoot3" presStyleCnt="0"/>
      <dgm:spPr/>
    </dgm:pt>
    <dgm:pt modelId="{C2F9E9FF-E020-47B1-8C52-7BFD84F24E6D}" type="pres">
      <dgm:prSet presAssocID="{A03CB74D-8AA3-4D43-90C8-FFB6E979A968}" presName="composite3" presStyleCnt="0"/>
      <dgm:spPr/>
    </dgm:pt>
    <dgm:pt modelId="{6E0CFD54-00A3-4E1C-A872-5CDC7088674E}" type="pres">
      <dgm:prSet presAssocID="{A03CB74D-8AA3-4D43-90C8-FFB6E979A968}" presName="background3" presStyleLbl="node3" presStyleIdx="4" presStyleCnt="5"/>
      <dgm:spPr/>
    </dgm:pt>
    <dgm:pt modelId="{2F601BE7-0A69-4864-BE41-7CE025ECBCB1}" type="pres">
      <dgm:prSet presAssocID="{A03CB74D-8AA3-4D43-90C8-FFB6E979A968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81F660-A021-459F-938F-54E303DCFA06}" type="pres">
      <dgm:prSet presAssocID="{A03CB74D-8AA3-4D43-90C8-FFB6E979A968}" presName="hierChild4" presStyleCnt="0"/>
      <dgm:spPr/>
    </dgm:pt>
  </dgm:ptLst>
  <dgm:cxnLst>
    <dgm:cxn modelId="{700B3099-E3D7-4456-913B-02D59C94512D}" type="presOf" srcId="{015BFE55-96B5-4681-A6C5-5A8C80AC266B}" destId="{A32CE711-CCC2-4192-8261-B17851B33ABA}" srcOrd="0" destOrd="0" presId="urn:microsoft.com/office/officeart/2005/8/layout/hierarchy1"/>
    <dgm:cxn modelId="{B73F83FB-098E-4621-9207-C4128922D0ED}" srcId="{668B687D-95C5-4428-A7A7-F063718CE08E}" destId="{69C27CF8-BAC1-4164-B191-5DF024E81A55}" srcOrd="3" destOrd="0" parTransId="{151DD7D4-BB59-4036-B97B-E85F88DE1A6D}" sibTransId="{E17C6CB0-6D5E-4DCC-AB7B-C1A230AF9B03}"/>
    <dgm:cxn modelId="{7AAEE34E-3A2A-4198-ADE9-91762F32BADD}" type="presOf" srcId="{B2F36D11-7654-405D-B7CF-232515734E8B}" destId="{C95E62F1-54B0-421C-8721-067771FEE6BF}" srcOrd="0" destOrd="0" presId="urn:microsoft.com/office/officeart/2005/8/layout/hierarchy1"/>
    <dgm:cxn modelId="{6095137B-90EB-488B-ABC0-CBB2DFB12C35}" srcId="{668B687D-95C5-4428-A7A7-F063718CE08E}" destId="{85E7A9B7-3FCB-4C44-B175-815F612E087A}" srcOrd="1" destOrd="0" parTransId="{EDDFBF0E-8194-46C6-9C51-1AB2FACFB0B0}" sibTransId="{B257FF48-F413-4C8B-A2F3-63E42FADEAC0}"/>
    <dgm:cxn modelId="{6BF90102-FA15-4955-8FA2-6CA7B57357BB}" type="presOf" srcId="{E0FCA449-8BD3-44A9-9F22-42183B03F33F}" destId="{3515D511-02D3-4290-ACA2-E7FE54B15B39}" srcOrd="0" destOrd="0" presId="urn:microsoft.com/office/officeart/2005/8/layout/hierarchy1"/>
    <dgm:cxn modelId="{FD78DF53-4B6A-4D37-85CA-2813FD5930AD}" srcId="{25DE93BB-DEA9-4B76-8E8C-5CBE23683F13}" destId="{668B687D-95C5-4428-A7A7-F063718CE08E}" srcOrd="0" destOrd="0" parTransId="{5DC2F088-6AD3-48C6-A84F-4424AA5E7224}" sibTransId="{51EAF109-1DB8-4941-882E-2090FE679F25}"/>
    <dgm:cxn modelId="{268DCDBE-EDFD-45F7-A485-CD96E00A19DE}" type="presOf" srcId="{EDDFBF0E-8194-46C6-9C51-1AB2FACFB0B0}" destId="{0FE5FCBC-DE32-4EDD-A035-0C25D5DA0DC0}" srcOrd="0" destOrd="0" presId="urn:microsoft.com/office/officeart/2005/8/layout/hierarchy1"/>
    <dgm:cxn modelId="{5A5A5A6A-DB63-46A4-8C1E-5857318460BB}" type="presOf" srcId="{85E7A9B7-3FCB-4C44-B175-815F612E087A}" destId="{EB2F25B3-56C9-4CF6-82D0-25E2BDB6D1E8}" srcOrd="0" destOrd="0" presId="urn:microsoft.com/office/officeart/2005/8/layout/hierarchy1"/>
    <dgm:cxn modelId="{3455D1B4-8098-43BF-8305-39D4025624AE}" srcId="{85E7A9B7-3FCB-4C44-B175-815F612E087A}" destId="{9B21DD77-922D-4D17-9A09-91A3680A55B3}" srcOrd="0" destOrd="0" parTransId="{2D71E4EF-8BA1-4DD6-9985-9DD7FFD0B1F6}" sibTransId="{0066497C-A1BB-4951-97BB-BDE267235773}"/>
    <dgm:cxn modelId="{CF184580-B75A-4A3A-8F1D-016345B17A5C}" type="presOf" srcId="{2D71E4EF-8BA1-4DD6-9985-9DD7FFD0B1F6}" destId="{81E9D7D1-AE79-4057-B92D-77692E19325C}" srcOrd="0" destOrd="0" presId="urn:microsoft.com/office/officeart/2005/8/layout/hierarchy1"/>
    <dgm:cxn modelId="{4C92C590-A1A5-4301-945F-58CFAF208A17}" type="presOf" srcId="{80C32265-A79A-4223-896E-0635DC36E565}" destId="{6AE958FD-D217-4275-995D-99E2B1FEED6F}" srcOrd="0" destOrd="0" presId="urn:microsoft.com/office/officeart/2005/8/layout/hierarchy1"/>
    <dgm:cxn modelId="{22B9F91D-712F-4FE5-AFA1-929711AA39E3}" srcId="{668B687D-95C5-4428-A7A7-F063718CE08E}" destId="{E0FCA449-8BD3-44A9-9F22-42183B03F33F}" srcOrd="0" destOrd="0" parTransId="{80C32265-A79A-4223-896E-0635DC36E565}" sibTransId="{7D67786F-F660-44B5-9EE0-C09B840C242B}"/>
    <dgm:cxn modelId="{C5E52ECD-E813-49F4-AB9E-006140D3BFDD}" type="presOf" srcId="{A03CB74D-8AA3-4D43-90C8-FFB6E979A968}" destId="{2F601BE7-0A69-4864-BE41-7CE025ECBCB1}" srcOrd="0" destOrd="0" presId="urn:microsoft.com/office/officeart/2005/8/layout/hierarchy1"/>
    <dgm:cxn modelId="{4A136C7E-2BA3-4495-BF09-9D17A290A733}" srcId="{E0FCA449-8BD3-44A9-9F22-42183B03F33F}" destId="{A762E991-391C-4675-A024-AAF4897607B4}" srcOrd="0" destOrd="0" parTransId="{DA3BDB6A-0EC5-4780-AD23-0F796F6F41A5}" sibTransId="{AF3CB8B8-C165-4F03-A57E-3DAB1C3EBA96}"/>
    <dgm:cxn modelId="{23BD646B-BEC7-433B-9DC3-1004B9241A82}" type="presOf" srcId="{DA3BDB6A-0EC5-4780-AD23-0F796F6F41A5}" destId="{2FE35D94-0B7B-4450-948C-60C369FFB69A}" srcOrd="0" destOrd="0" presId="urn:microsoft.com/office/officeart/2005/8/layout/hierarchy1"/>
    <dgm:cxn modelId="{83D248B1-F75F-495D-8CA0-A2F7BBE107E4}" type="presOf" srcId="{151DD7D4-BB59-4036-B97B-E85F88DE1A6D}" destId="{47D2B5BB-B633-4502-811D-F6552F083B94}" srcOrd="0" destOrd="0" presId="urn:microsoft.com/office/officeart/2005/8/layout/hierarchy1"/>
    <dgm:cxn modelId="{A9A4086E-E7E7-4050-8346-DB1C4638E98A}" type="presOf" srcId="{9D92A17E-8150-4D3D-8AC8-A23CCEB91C50}" destId="{869DC559-54D4-4475-A150-3A733E069F14}" srcOrd="0" destOrd="0" presId="urn:microsoft.com/office/officeart/2005/8/layout/hierarchy1"/>
    <dgm:cxn modelId="{D878C5F2-90B6-4CEE-AEE6-922EE5D9D8CF}" type="presOf" srcId="{A762E991-391C-4675-A024-AAF4897607B4}" destId="{83B0FF75-E143-40AD-8C67-C6557A8127EA}" srcOrd="0" destOrd="0" presId="urn:microsoft.com/office/officeart/2005/8/layout/hierarchy1"/>
    <dgm:cxn modelId="{DAF4593A-AE31-43CA-8FFD-CD1C0080887A}" type="presOf" srcId="{BFB5D45F-1AFB-4F05-898F-A423DB036A3F}" destId="{D84CF53A-5D67-4BA7-900E-26F2DB2DDFBE}" srcOrd="0" destOrd="0" presId="urn:microsoft.com/office/officeart/2005/8/layout/hierarchy1"/>
    <dgm:cxn modelId="{0FF41136-1FCC-4443-8D02-363ED73B1A56}" type="presOf" srcId="{9B21DD77-922D-4D17-9A09-91A3680A55B3}" destId="{17D30DFA-0CC0-4D36-8F1D-8B4EC008A9A2}" srcOrd="0" destOrd="0" presId="urn:microsoft.com/office/officeart/2005/8/layout/hierarchy1"/>
    <dgm:cxn modelId="{9D3277B2-4059-47AA-9B92-142F2EA085FD}" srcId="{877DB0D0-4B20-40B3-9110-E59CC84F6D28}" destId="{A03CB74D-8AA3-4D43-90C8-FFB6E979A968}" srcOrd="0" destOrd="0" parTransId="{C740FF87-31B1-42ED-9737-112ADA618E8A}" sibTransId="{962A1A3B-904B-43A2-853C-1CF52BD03574}"/>
    <dgm:cxn modelId="{5C33BB69-7CF1-49F7-A276-4014D6CD06F1}" type="presOf" srcId="{9E7CDDD1-400A-472D-A2FB-757FEF87C89C}" destId="{E0682DEF-9F54-4858-9D0E-8ED667366720}" srcOrd="0" destOrd="0" presId="urn:microsoft.com/office/officeart/2005/8/layout/hierarchy1"/>
    <dgm:cxn modelId="{5A9723E3-9F0D-439E-9620-7321F58B77AE}" type="presOf" srcId="{25DE93BB-DEA9-4B76-8E8C-5CBE23683F13}" destId="{A7854820-5717-44D3-8285-A9C1B557EEFB}" srcOrd="0" destOrd="0" presId="urn:microsoft.com/office/officeart/2005/8/layout/hierarchy1"/>
    <dgm:cxn modelId="{3A1EFE6E-D5EA-41E2-8AE9-6831FB5313B2}" srcId="{668B687D-95C5-4428-A7A7-F063718CE08E}" destId="{877DB0D0-4B20-40B3-9110-E59CC84F6D28}" srcOrd="4" destOrd="0" parTransId="{E57BF22A-93F2-4996-8153-959040EEAE94}" sibTransId="{58711050-97FB-40AF-A6EE-49236B9F01B0}"/>
    <dgm:cxn modelId="{025D33A4-C697-4327-90AB-7285B06F4EFA}" srcId="{668B687D-95C5-4428-A7A7-F063718CE08E}" destId="{44891703-70AA-4BE9-83D8-42173B2B3743}" srcOrd="2" destOrd="0" parTransId="{9E7CDDD1-400A-472D-A2FB-757FEF87C89C}" sibTransId="{D5055903-7FF5-41C4-862D-6526C02A8D77}"/>
    <dgm:cxn modelId="{FA22B8E9-EF7A-41D8-80E1-C4433E72941A}" type="presOf" srcId="{877DB0D0-4B20-40B3-9110-E59CC84F6D28}" destId="{40E8839D-B95B-423F-826A-36A2A858A409}" srcOrd="0" destOrd="0" presId="urn:microsoft.com/office/officeart/2005/8/layout/hierarchy1"/>
    <dgm:cxn modelId="{F335E845-D2A1-42A7-8FD3-C6A15D9ECC77}" srcId="{69C27CF8-BAC1-4164-B191-5DF024E81A55}" destId="{BFB5D45F-1AFB-4F05-898F-A423DB036A3F}" srcOrd="0" destOrd="0" parTransId="{9D92A17E-8150-4D3D-8AC8-A23CCEB91C50}" sibTransId="{F4247A43-B8C5-4D57-81B8-C101A22A94EC}"/>
    <dgm:cxn modelId="{EF8D8172-7543-4A27-9766-339F71BA6870}" type="presOf" srcId="{668B687D-95C5-4428-A7A7-F063718CE08E}" destId="{5F909AC5-A662-4192-A715-931D7BB84BB5}" srcOrd="0" destOrd="0" presId="urn:microsoft.com/office/officeart/2005/8/layout/hierarchy1"/>
    <dgm:cxn modelId="{58530583-1075-499C-B71B-4E043C08B73B}" type="presOf" srcId="{44891703-70AA-4BE9-83D8-42173B2B3743}" destId="{678E78B2-8389-4377-B16F-8834438A9A27}" srcOrd="0" destOrd="0" presId="urn:microsoft.com/office/officeart/2005/8/layout/hierarchy1"/>
    <dgm:cxn modelId="{7098451F-E9A3-4B99-A218-7022012CEDDB}" srcId="{44891703-70AA-4BE9-83D8-42173B2B3743}" destId="{B2F36D11-7654-405D-B7CF-232515734E8B}" srcOrd="0" destOrd="0" parTransId="{015BFE55-96B5-4681-A6C5-5A8C80AC266B}" sibTransId="{70894985-A7D0-4031-95EE-6517FCB0A897}"/>
    <dgm:cxn modelId="{D19DF78D-CA97-4467-B56F-610DD0FB7B17}" type="presOf" srcId="{E57BF22A-93F2-4996-8153-959040EEAE94}" destId="{D2E8470A-FDA2-46F6-8622-916AFA01F329}" srcOrd="0" destOrd="0" presId="urn:microsoft.com/office/officeart/2005/8/layout/hierarchy1"/>
    <dgm:cxn modelId="{987431D7-B7CE-4D00-8992-04D650784B6F}" type="presOf" srcId="{C740FF87-31B1-42ED-9737-112ADA618E8A}" destId="{9B7EBF48-8AE7-48B3-BB7E-16074D4396F5}" srcOrd="0" destOrd="0" presId="urn:microsoft.com/office/officeart/2005/8/layout/hierarchy1"/>
    <dgm:cxn modelId="{7DD5376E-D2B8-4059-A935-B3D04EB7B8F6}" type="presOf" srcId="{69C27CF8-BAC1-4164-B191-5DF024E81A55}" destId="{6FD2EBB9-2666-4B88-81F9-632469E09F88}" srcOrd="0" destOrd="0" presId="urn:microsoft.com/office/officeart/2005/8/layout/hierarchy1"/>
    <dgm:cxn modelId="{817FD984-EA91-4827-835B-D8E15C5CA4D8}" type="presParOf" srcId="{A7854820-5717-44D3-8285-A9C1B557EEFB}" destId="{8B5E9CD7-3246-4A0B-A055-F607F045E074}" srcOrd="0" destOrd="0" presId="urn:microsoft.com/office/officeart/2005/8/layout/hierarchy1"/>
    <dgm:cxn modelId="{1EB5F455-85C0-477F-A6C1-4BF4AEEEA84C}" type="presParOf" srcId="{8B5E9CD7-3246-4A0B-A055-F607F045E074}" destId="{53A4EB98-6E60-40C0-BA68-2CC5CF4383FD}" srcOrd="0" destOrd="0" presId="urn:microsoft.com/office/officeart/2005/8/layout/hierarchy1"/>
    <dgm:cxn modelId="{DB40D995-F47A-4A8C-98FF-3049E83DF28B}" type="presParOf" srcId="{53A4EB98-6E60-40C0-BA68-2CC5CF4383FD}" destId="{ECC47D91-868B-4B33-ABB9-A1E9A1A66BB4}" srcOrd="0" destOrd="0" presId="urn:microsoft.com/office/officeart/2005/8/layout/hierarchy1"/>
    <dgm:cxn modelId="{75164573-E68E-4073-B941-0782FF0F1AFB}" type="presParOf" srcId="{53A4EB98-6E60-40C0-BA68-2CC5CF4383FD}" destId="{5F909AC5-A662-4192-A715-931D7BB84BB5}" srcOrd="1" destOrd="0" presId="urn:microsoft.com/office/officeart/2005/8/layout/hierarchy1"/>
    <dgm:cxn modelId="{8DE846C1-D4EA-45AA-A079-78AA7833A8A8}" type="presParOf" srcId="{8B5E9CD7-3246-4A0B-A055-F607F045E074}" destId="{0F43D7C8-A3A1-4A87-8425-29FC0D257452}" srcOrd="1" destOrd="0" presId="urn:microsoft.com/office/officeart/2005/8/layout/hierarchy1"/>
    <dgm:cxn modelId="{F54D0F3C-5AF7-4747-BA71-7D5EF3396213}" type="presParOf" srcId="{0F43D7C8-A3A1-4A87-8425-29FC0D257452}" destId="{6AE958FD-D217-4275-995D-99E2B1FEED6F}" srcOrd="0" destOrd="0" presId="urn:microsoft.com/office/officeart/2005/8/layout/hierarchy1"/>
    <dgm:cxn modelId="{541EDED5-B0C0-445B-83C9-35AF575922C8}" type="presParOf" srcId="{0F43D7C8-A3A1-4A87-8425-29FC0D257452}" destId="{623F1A21-E3F9-4FC5-BDB5-14FE8145DDEF}" srcOrd="1" destOrd="0" presId="urn:microsoft.com/office/officeart/2005/8/layout/hierarchy1"/>
    <dgm:cxn modelId="{44E1A2EC-7E8A-45DA-A990-1469EA0144ED}" type="presParOf" srcId="{623F1A21-E3F9-4FC5-BDB5-14FE8145DDEF}" destId="{9838F7C7-DB38-4FB1-942D-7C70ECA486B9}" srcOrd="0" destOrd="0" presId="urn:microsoft.com/office/officeart/2005/8/layout/hierarchy1"/>
    <dgm:cxn modelId="{58871060-4B84-462A-AAEB-F9A36D82B4A8}" type="presParOf" srcId="{9838F7C7-DB38-4FB1-942D-7C70ECA486B9}" destId="{8C636786-15C9-409A-A3C3-E28CF2EEC6AF}" srcOrd="0" destOrd="0" presId="urn:microsoft.com/office/officeart/2005/8/layout/hierarchy1"/>
    <dgm:cxn modelId="{0BC7CF78-7EFA-4B44-8EA0-9E468F12880A}" type="presParOf" srcId="{9838F7C7-DB38-4FB1-942D-7C70ECA486B9}" destId="{3515D511-02D3-4290-ACA2-E7FE54B15B39}" srcOrd="1" destOrd="0" presId="urn:microsoft.com/office/officeart/2005/8/layout/hierarchy1"/>
    <dgm:cxn modelId="{5A03D87D-9417-41E8-953A-0B0A64836B43}" type="presParOf" srcId="{623F1A21-E3F9-4FC5-BDB5-14FE8145DDEF}" destId="{6DA34DA5-5AA6-4A47-B638-C2A8664AB5C3}" srcOrd="1" destOrd="0" presId="urn:microsoft.com/office/officeart/2005/8/layout/hierarchy1"/>
    <dgm:cxn modelId="{8E86BC69-D05A-4791-B92B-D73BD776CDA8}" type="presParOf" srcId="{6DA34DA5-5AA6-4A47-B638-C2A8664AB5C3}" destId="{2FE35D94-0B7B-4450-948C-60C369FFB69A}" srcOrd="0" destOrd="0" presId="urn:microsoft.com/office/officeart/2005/8/layout/hierarchy1"/>
    <dgm:cxn modelId="{BE48001E-34AE-46F3-83FD-75FA752A4B0B}" type="presParOf" srcId="{6DA34DA5-5AA6-4A47-B638-C2A8664AB5C3}" destId="{7B3BE289-A763-43AE-BCD2-2919FB905402}" srcOrd="1" destOrd="0" presId="urn:microsoft.com/office/officeart/2005/8/layout/hierarchy1"/>
    <dgm:cxn modelId="{57C73C13-94E2-4A6A-9822-9234250991D1}" type="presParOf" srcId="{7B3BE289-A763-43AE-BCD2-2919FB905402}" destId="{99289561-6223-4353-8769-070A527ED8AA}" srcOrd="0" destOrd="0" presId="urn:microsoft.com/office/officeart/2005/8/layout/hierarchy1"/>
    <dgm:cxn modelId="{B0F3EE02-350E-4B6F-AC45-276FD682B8AE}" type="presParOf" srcId="{99289561-6223-4353-8769-070A527ED8AA}" destId="{777F37B1-8F50-407B-B7EE-1902679F7577}" srcOrd="0" destOrd="0" presId="urn:microsoft.com/office/officeart/2005/8/layout/hierarchy1"/>
    <dgm:cxn modelId="{84C38132-2DCA-4D53-A4D2-B1ADECBCDC50}" type="presParOf" srcId="{99289561-6223-4353-8769-070A527ED8AA}" destId="{83B0FF75-E143-40AD-8C67-C6557A8127EA}" srcOrd="1" destOrd="0" presId="urn:microsoft.com/office/officeart/2005/8/layout/hierarchy1"/>
    <dgm:cxn modelId="{E3888923-4BFD-4950-9B38-9B44721D2C49}" type="presParOf" srcId="{7B3BE289-A763-43AE-BCD2-2919FB905402}" destId="{493A7899-FE4F-4808-8226-0371C5C462A5}" srcOrd="1" destOrd="0" presId="urn:microsoft.com/office/officeart/2005/8/layout/hierarchy1"/>
    <dgm:cxn modelId="{0F1F8039-4420-415B-A46E-61ED75767E8F}" type="presParOf" srcId="{0F43D7C8-A3A1-4A87-8425-29FC0D257452}" destId="{0FE5FCBC-DE32-4EDD-A035-0C25D5DA0DC0}" srcOrd="2" destOrd="0" presId="urn:microsoft.com/office/officeart/2005/8/layout/hierarchy1"/>
    <dgm:cxn modelId="{C78708D4-70BD-4257-AFBA-C9D7E080AD3E}" type="presParOf" srcId="{0F43D7C8-A3A1-4A87-8425-29FC0D257452}" destId="{EC9A0BFC-26A4-4E99-9C19-7A0F48AF7C85}" srcOrd="3" destOrd="0" presId="urn:microsoft.com/office/officeart/2005/8/layout/hierarchy1"/>
    <dgm:cxn modelId="{E35A9ECB-F564-46C4-A281-2D3DF425D3E9}" type="presParOf" srcId="{EC9A0BFC-26A4-4E99-9C19-7A0F48AF7C85}" destId="{4DBEB5E1-2664-4D00-90E3-5769A33C1D94}" srcOrd="0" destOrd="0" presId="urn:microsoft.com/office/officeart/2005/8/layout/hierarchy1"/>
    <dgm:cxn modelId="{991C7651-45F1-4154-9566-A670BBC039CB}" type="presParOf" srcId="{4DBEB5E1-2664-4D00-90E3-5769A33C1D94}" destId="{2314E00B-ECFB-4D2F-85CC-63A92B33BD99}" srcOrd="0" destOrd="0" presId="urn:microsoft.com/office/officeart/2005/8/layout/hierarchy1"/>
    <dgm:cxn modelId="{D9A42ED9-5383-4FF4-8E7F-AEED33339185}" type="presParOf" srcId="{4DBEB5E1-2664-4D00-90E3-5769A33C1D94}" destId="{EB2F25B3-56C9-4CF6-82D0-25E2BDB6D1E8}" srcOrd="1" destOrd="0" presId="urn:microsoft.com/office/officeart/2005/8/layout/hierarchy1"/>
    <dgm:cxn modelId="{99697CFB-BF92-4A5F-9EBD-900A2F6F97F7}" type="presParOf" srcId="{EC9A0BFC-26A4-4E99-9C19-7A0F48AF7C85}" destId="{FBCAEB64-3C7C-4C58-99FE-FBA452A3F15B}" srcOrd="1" destOrd="0" presId="urn:microsoft.com/office/officeart/2005/8/layout/hierarchy1"/>
    <dgm:cxn modelId="{9F61F98B-6B10-4779-BF2F-44281D7FDB41}" type="presParOf" srcId="{FBCAEB64-3C7C-4C58-99FE-FBA452A3F15B}" destId="{81E9D7D1-AE79-4057-B92D-77692E19325C}" srcOrd="0" destOrd="0" presId="urn:microsoft.com/office/officeart/2005/8/layout/hierarchy1"/>
    <dgm:cxn modelId="{1AAC8C9A-2A07-41A0-8DCB-6AB69421F596}" type="presParOf" srcId="{FBCAEB64-3C7C-4C58-99FE-FBA452A3F15B}" destId="{3F7FFC77-7635-4036-828E-71261EFBDABF}" srcOrd="1" destOrd="0" presId="urn:microsoft.com/office/officeart/2005/8/layout/hierarchy1"/>
    <dgm:cxn modelId="{1C345EA2-1C5A-43A0-8B6A-F3A3962100AF}" type="presParOf" srcId="{3F7FFC77-7635-4036-828E-71261EFBDABF}" destId="{30B16540-8D7A-4531-AEDD-11846703BE68}" srcOrd="0" destOrd="0" presId="urn:microsoft.com/office/officeart/2005/8/layout/hierarchy1"/>
    <dgm:cxn modelId="{E18FC52E-480D-4583-AFED-FDA0733D5D7C}" type="presParOf" srcId="{30B16540-8D7A-4531-AEDD-11846703BE68}" destId="{FA7B422A-A3F6-4F3F-A1CE-0A717A9DD977}" srcOrd="0" destOrd="0" presId="urn:microsoft.com/office/officeart/2005/8/layout/hierarchy1"/>
    <dgm:cxn modelId="{E775D0B7-6F18-46ED-9ADF-F032290BE568}" type="presParOf" srcId="{30B16540-8D7A-4531-AEDD-11846703BE68}" destId="{17D30DFA-0CC0-4D36-8F1D-8B4EC008A9A2}" srcOrd="1" destOrd="0" presId="urn:microsoft.com/office/officeart/2005/8/layout/hierarchy1"/>
    <dgm:cxn modelId="{6641E23C-103F-42C5-BBB4-66EF595AB01E}" type="presParOf" srcId="{3F7FFC77-7635-4036-828E-71261EFBDABF}" destId="{52F4E6C2-659E-4E1F-ABA0-8AA402231699}" srcOrd="1" destOrd="0" presId="urn:microsoft.com/office/officeart/2005/8/layout/hierarchy1"/>
    <dgm:cxn modelId="{A7BECBA5-F79C-4E20-BF92-2AEC1814094F}" type="presParOf" srcId="{0F43D7C8-A3A1-4A87-8425-29FC0D257452}" destId="{E0682DEF-9F54-4858-9D0E-8ED667366720}" srcOrd="4" destOrd="0" presId="urn:microsoft.com/office/officeart/2005/8/layout/hierarchy1"/>
    <dgm:cxn modelId="{94ED5B66-95A0-405D-AEC6-BB3980313A94}" type="presParOf" srcId="{0F43D7C8-A3A1-4A87-8425-29FC0D257452}" destId="{FB769D63-21C8-432E-A025-2F3D59B54A4A}" srcOrd="5" destOrd="0" presId="urn:microsoft.com/office/officeart/2005/8/layout/hierarchy1"/>
    <dgm:cxn modelId="{CA42D09A-C0ED-4167-9BC6-424892391F14}" type="presParOf" srcId="{FB769D63-21C8-432E-A025-2F3D59B54A4A}" destId="{BFEEB72A-AD56-430F-956C-EDF7089299CD}" srcOrd="0" destOrd="0" presId="urn:microsoft.com/office/officeart/2005/8/layout/hierarchy1"/>
    <dgm:cxn modelId="{FE657F67-4E1B-42E7-A029-A5CF67DA5489}" type="presParOf" srcId="{BFEEB72A-AD56-430F-956C-EDF7089299CD}" destId="{4D676119-7B4B-43CE-B000-351C8CFAE432}" srcOrd="0" destOrd="0" presId="urn:microsoft.com/office/officeart/2005/8/layout/hierarchy1"/>
    <dgm:cxn modelId="{3C8BCED5-DF20-4723-87DD-E51AB13A1DF8}" type="presParOf" srcId="{BFEEB72A-AD56-430F-956C-EDF7089299CD}" destId="{678E78B2-8389-4377-B16F-8834438A9A27}" srcOrd="1" destOrd="0" presId="urn:microsoft.com/office/officeart/2005/8/layout/hierarchy1"/>
    <dgm:cxn modelId="{224E3139-68CD-4A96-92E1-7B35096EA7A7}" type="presParOf" srcId="{FB769D63-21C8-432E-A025-2F3D59B54A4A}" destId="{DEBA0E6C-3642-41C1-9615-3C2F9B7E6096}" srcOrd="1" destOrd="0" presId="urn:microsoft.com/office/officeart/2005/8/layout/hierarchy1"/>
    <dgm:cxn modelId="{A2AD8D80-57E3-4A08-87DC-F75185359ACF}" type="presParOf" srcId="{DEBA0E6C-3642-41C1-9615-3C2F9B7E6096}" destId="{A32CE711-CCC2-4192-8261-B17851B33ABA}" srcOrd="0" destOrd="0" presId="urn:microsoft.com/office/officeart/2005/8/layout/hierarchy1"/>
    <dgm:cxn modelId="{F15F255F-21A9-432E-9B65-A7B3C0B28553}" type="presParOf" srcId="{DEBA0E6C-3642-41C1-9615-3C2F9B7E6096}" destId="{C9CC0B95-B760-4055-B0BE-60D7AA05F878}" srcOrd="1" destOrd="0" presId="urn:microsoft.com/office/officeart/2005/8/layout/hierarchy1"/>
    <dgm:cxn modelId="{F43D70B8-7F2A-490C-A852-0D0EBEFDAE92}" type="presParOf" srcId="{C9CC0B95-B760-4055-B0BE-60D7AA05F878}" destId="{E647EBD0-1A13-4660-BF85-36386270CD9F}" srcOrd="0" destOrd="0" presId="urn:microsoft.com/office/officeart/2005/8/layout/hierarchy1"/>
    <dgm:cxn modelId="{E09C5D2D-3CC6-4CF5-8F6C-111874CA763F}" type="presParOf" srcId="{E647EBD0-1A13-4660-BF85-36386270CD9F}" destId="{754CFF80-9871-47F9-B262-34959064378E}" srcOrd="0" destOrd="0" presId="urn:microsoft.com/office/officeart/2005/8/layout/hierarchy1"/>
    <dgm:cxn modelId="{DBBB86C2-7511-40D1-AA7D-1D8DE9373FED}" type="presParOf" srcId="{E647EBD0-1A13-4660-BF85-36386270CD9F}" destId="{C95E62F1-54B0-421C-8721-067771FEE6BF}" srcOrd="1" destOrd="0" presId="urn:microsoft.com/office/officeart/2005/8/layout/hierarchy1"/>
    <dgm:cxn modelId="{CFB593F1-9550-4F37-BEAD-FECB3EA531C8}" type="presParOf" srcId="{C9CC0B95-B760-4055-B0BE-60D7AA05F878}" destId="{2D17EC4B-A05D-4016-8E6F-616BA4554A7D}" srcOrd="1" destOrd="0" presId="urn:microsoft.com/office/officeart/2005/8/layout/hierarchy1"/>
    <dgm:cxn modelId="{E11DA9C9-A5BB-4679-8F95-8A0D3429006B}" type="presParOf" srcId="{0F43D7C8-A3A1-4A87-8425-29FC0D257452}" destId="{47D2B5BB-B633-4502-811D-F6552F083B94}" srcOrd="6" destOrd="0" presId="urn:microsoft.com/office/officeart/2005/8/layout/hierarchy1"/>
    <dgm:cxn modelId="{A6087E1E-959C-46DE-98F6-DB209C10F712}" type="presParOf" srcId="{0F43D7C8-A3A1-4A87-8425-29FC0D257452}" destId="{965BA456-D034-45CE-94F4-FD671CEF868E}" srcOrd="7" destOrd="0" presId="urn:microsoft.com/office/officeart/2005/8/layout/hierarchy1"/>
    <dgm:cxn modelId="{25636852-BF60-4F80-9F7D-266D89F172E1}" type="presParOf" srcId="{965BA456-D034-45CE-94F4-FD671CEF868E}" destId="{305AC3C3-3635-4727-922A-162D6CEE9BFB}" srcOrd="0" destOrd="0" presId="urn:microsoft.com/office/officeart/2005/8/layout/hierarchy1"/>
    <dgm:cxn modelId="{59F60F2B-22AF-48BD-ADEB-BEE55F64C7D3}" type="presParOf" srcId="{305AC3C3-3635-4727-922A-162D6CEE9BFB}" destId="{4729853C-FF4C-4127-B269-310AF5E2D371}" srcOrd="0" destOrd="0" presId="urn:microsoft.com/office/officeart/2005/8/layout/hierarchy1"/>
    <dgm:cxn modelId="{9AA7124D-7B4A-4FE7-AA56-EC4B9D91107A}" type="presParOf" srcId="{305AC3C3-3635-4727-922A-162D6CEE9BFB}" destId="{6FD2EBB9-2666-4B88-81F9-632469E09F88}" srcOrd="1" destOrd="0" presId="urn:microsoft.com/office/officeart/2005/8/layout/hierarchy1"/>
    <dgm:cxn modelId="{E5546C81-3917-4C5A-9177-C08075853836}" type="presParOf" srcId="{965BA456-D034-45CE-94F4-FD671CEF868E}" destId="{0F35EF3B-92B4-43CC-8147-9C091E069376}" srcOrd="1" destOrd="0" presId="urn:microsoft.com/office/officeart/2005/8/layout/hierarchy1"/>
    <dgm:cxn modelId="{7E7191C0-B846-4287-9681-8D42B20B192F}" type="presParOf" srcId="{0F35EF3B-92B4-43CC-8147-9C091E069376}" destId="{869DC559-54D4-4475-A150-3A733E069F14}" srcOrd="0" destOrd="0" presId="urn:microsoft.com/office/officeart/2005/8/layout/hierarchy1"/>
    <dgm:cxn modelId="{363FD7B3-4E0E-4E01-8B91-B8B422D60794}" type="presParOf" srcId="{0F35EF3B-92B4-43CC-8147-9C091E069376}" destId="{953B5342-C04F-4922-A724-0AC98D9648AF}" srcOrd="1" destOrd="0" presId="urn:microsoft.com/office/officeart/2005/8/layout/hierarchy1"/>
    <dgm:cxn modelId="{296F35D0-400C-41D9-9A82-4DE24BBB31CA}" type="presParOf" srcId="{953B5342-C04F-4922-A724-0AC98D9648AF}" destId="{749AD242-4640-444A-9852-008BFD3AA2D5}" srcOrd="0" destOrd="0" presId="urn:microsoft.com/office/officeart/2005/8/layout/hierarchy1"/>
    <dgm:cxn modelId="{350D58D2-97A8-4555-AA5B-5A56E4F65120}" type="presParOf" srcId="{749AD242-4640-444A-9852-008BFD3AA2D5}" destId="{F2C5D083-403E-45EE-A4E7-3D5AA9F0A898}" srcOrd="0" destOrd="0" presId="urn:microsoft.com/office/officeart/2005/8/layout/hierarchy1"/>
    <dgm:cxn modelId="{631BA547-8978-49E0-8C75-DC81FACB7A08}" type="presParOf" srcId="{749AD242-4640-444A-9852-008BFD3AA2D5}" destId="{D84CF53A-5D67-4BA7-900E-26F2DB2DDFBE}" srcOrd="1" destOrd="0" presId="urn:microsoft.com/office/officeart/2005/8/layout/hierarchy1"/>
    <dgm:cxn modelId="{CB5052CD-E9D8-4CE7-AEA4-6B0174B43EA9}" type="presParOf" srcId="{953B5342-C04F-4922-A724-0AC98D9648AF}" destId="{FB10621B-5502-4228-B111-F657773D111F}" srcOrd="1" destOrd="0" presId="urn:microsoft.com/office/officeart/2005/8/layout/hierarchy1"/>
    <dgm:cxn modelId="{BB727A76-0381-4F8C-ADD9-D2F5704AA54C}" type="presParOf" srcId="{0F43D7C8-A3A1-4A87-8425-29FC0D257452}" destId="{D2E8470A-FDA2-46F6-8622-916AFA01F329}" srcOrd="8" destOrd="0" presId="urn:microsoft.com/office/officeart/2005/8/layout/hierarchy1"/>
    <dgm:cxn modelId="{1C207755-D226-484B-8FDE-5BD2BDC2CEA7}" type="presParOf" srcId="{0F43D7C8-A3A1-4A87-8425-29FC0D257452}" destId="{2B59375A-EABE-42A5-9111-EBDC9A9E8E45}" srcOrd="9" destOrd="0" presId="urn:microsoft.com/office/officeart/2005/8/layout/hierarchy1"/>
    <dgm:cxn modelId="{8A5C4D0F-22AB-4923-98D7-3D230E237579}" type="presParOf" srcId="{2B59375A-EABE-42A5-9111-EBDC9A9E8E45}" destId="{A5C0348A-A852-4FB7-88CF-7A2DE3771E04}" srcOrd="0" destOrd="0" presId="urn:microsoft.com/office/officeart/2005/8/layout/hierarchy1"/>
    <dgm:cxn modelId="{DF4DB93D-2626-41A1-8CF3-55BC3F5A5EC5}" type="presParOf" srcId="{A5C0348A-A852-4FB7-88CF-7A2DE3771E04}" destId="{240865AE-6431-4AFB-A2B5-6A3FE3EE4E13}" srcOrd="0" destOrd="0" presId="urn:microsoft.com/office/officeart/2005/8/layout/hierarchy1"/>
    <dgm:cxn modelId="{055BA09A-1842-45A2-A76E-F4FDC66D24C1}" type="presParOf" srcId="{A5C0348A-A852-4FB7-88CF-7A2DE3771E04}" destId="{40E8839D-B95B-423F-826A-36A2A858A409}" srcOrd="1" destOrd="0" presId="urn:microsoft.com/office/officeart/2005/8/layout/hierarchy1"/>
    <dgm:cxn modelId="{D0CB72D3-A0F4-4F00-926F-256064E57786}" type="presParOf" srcId="{2B59375A-EABE-42A5-9111-EBDC9A9E8E45}" destId="{DFA20DA7-9C0E-47F8-8E43-255636CFE61E}" srcOrd="1" destOrd="0" presId="urn:microsoft.com/office/officeart/2005/8/layout/hierarchy1"/>
    <dgm:cxn modelId="{7A224842-B836-4BDA-BE43-8766E294EBF1}" type="presParOf" srcId="{DFA20DA7-9C0E-47F8-8E43-255636CFE61E}" destId="{9B7EBF48-8AE7-48B3-BB7E-16074D4396F5}" srcOrd="0" destOrd="0" presId="urn:microsoft.com/office/officeart/2005/8/layout/hierarchy1"/>
    <dgm:cxn modelId="{ACFBC890-E7A8-4AF3-98A0-93EE336339BD}" type="presParOf" srcId="{DFA20DA7-9C0E-47F8-8E43-255636CFE61E}" destId="{7B3D0853-5700-4E70-B5D7-50EB8F1C87FE}" srcOrd="1" destOrd="0" presId="urn:microsoft.com/office/officeart/2005/8/layout/hierarchy1"/>
    <dgm:cxn modelId="{3B93E45F-5932-4001-B617-562667BDFFF7}" type="presParOf" srcId="{7B3D0853-5700-4E70-B5D7-50EB8F1C87FE}" destId="{C2F9E9FF-E020-47B1-8C52-7BFD84F24E6D}" srcOrd="0" destOrd="0" presId="urn:microsoft.com/office/officeart/2005/8/layout/hierarchy1"/>
    <dgm:cxn modelId="{992F877D-A322-4668-94EF-593683223619}" type="presParOf" srcId="{C2F9E9FF-E020-47B1-8C52-7BFD84F24E6D}" destId="{6E0CFD54-00A3-4E1C-A872-5CDC7088674E}" srcOrd="0" destOrd="0" presId="urn:microsoft.com/office/officeart/2005/8/layout/hierarchy1"/>
    <dgm:cxn modelId="{2DAC3952-A823-4628-AA35-9B059A55084C}" type="presParOf" srcId="{C2F9E9FF-E020-47B1-8C52-7BFD84F24E6D}" destId="{2F601BE7-0A69-4864-BE41-7CE025ECBCB1}" srcOrd="1" destOrd="0" presId="urn:microsoft.com/office/officeart/2005/8/layout/hierarchy1"/>
    <dgm:cxn modelId="{7ED078B0-5630-4FDA-8A37-01B795E71693}" type="presParOf" srcId="{7B3D0853-5700-4E70-B5D7-50EB8F1C87FE}" destId="{8D81F660-A021-459F-938F-54E303DCFA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7EBF48-8AE7-48B3-BB7E-16074D4396F5}">
      <dsp:nvSpPr>
        <dsp:cNvPr id="0" name=""/>
        <dsp:cNvSpPr/>
      </dsp:nvSpPr>
      <dsp:spPr>
        <a:xfrm>
          <a:off x="7590030" y="3330221"/>
          <a:ext cx="91440" cy="411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3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8470A-FDA2-46F6-8622-916AFA01F329}">
      <dsp:nvSpPr>
        <dsp:cNvPr id="0" name=""/>
        <dsp:cNvSpPr/>
      </dsp:nvSpPr>
      <dsp:spPr>
        <a:xfrm>
          <a:off x="4101122" y="1037936"/>
          <a:ext cx="3534628" cy="1392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654"/>
              </a:lnTo>
              <a:lnTo>
                <a:pt x="3534628" y="1261654"/>
              </a:lnTo>
              <a:lnTo>
                <a:pt x="3534628" y="13928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DC559-54D4-4475-A150-3A733E069F14}">
      <dsp:nvSpPr>
        <dsp:cNvPr id="0" name=""/>
        <dsp:cNvSpPr/>
      </dsp:nvSpPr>
      <dsp:spPr>
        <a:xfrm>
          <a:off x="5858870" y="3330221"/>
          <a:ext cx="91440" cy="411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3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2B5BB-B633-4502-811D-F6552F083B94}">
      <dsp:nvSpPr>
        <dsp:cNvPr id="0" name=""/>
        <dsp:cNvSpPr/>
      </dsp:nvSpPr>
      <dsp:spPr>
        <a:xfrm>
          <a:off x="4101122" y="1037936"/>
          <a:ext cx="1803467" cy="1392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654"/>
              </a:lnTo>
              <a:lnTo>
                <a:pt x="1803467" y="1261654"/>
              </a:lnTo>
              <a:lnTo>
                <a:pt x="1803467" y="13928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CE711-CCC2-4192-8261-B17851B33ABA}">
      <dsp:nvSpPr>
        <dsp:cNvPr id="0" name=""/>
        <dsp:cNvSpPr/>
      </dsp:nvSpPr>
      <dsp:spPr>
        <a:xfrm>
          <a:off x="4127412" y="3465016"/>
          <a:ext cx="91440" cy="277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927"/>
              </a:lnTo>
              <a:lnTo>
                <a:pt x="46017" y="145927"/>
              </a:lnTo>
              <a:lnTo>
                <a:pt x="46017" y="27714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82DEF-9F54-4858-9D0E-8ED667366720}">
      <dsp:nvSpPr>
        <dsp:cNvPr id="0" name=""/>
        <dsp:cNvSpPr/>
      </dsp:nvSpPr>
      <dsp:spPr>
        <a:xfrm>
          <a:off x="4055402" y="1037936"/>
          <a:ext cx="91440" cy="1527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6449"/>
              </a:lnTo>
              <a:lnTo>
                <a:pt x="117729" y="1396449"/>
              </a:lnTo>
              <a:lnTo>
                <a:pt x="117729" y="152766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9D7D1-AE79-4057-B92D-77692E19325C}">
      <dsp:nvSpPr>
        <dsp:cNvPr id="0" name=""/>
        <dsp:cNvSpPr/>
      </dsp:nvSpPr>
      <dsp:spPr>
        <a:xfrm>
          <a:off x="2396549" y="3330221"/>
          <a:ext cx="91440" cy="411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3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5FCBC-DE32-4EDD-A035-0C25D5DA0DC0}">
      <dsp:nvSpPr>
        <dsp:cNvPr id="0" name=""/>
        <dsp:cNvSpPr/>
      </dsp:nvSpPr>
      <dsp:spPr>
        <a:xfrm>
          <a:off x="2442269" y="1037936"/>
          <a:ext cx="1658853" cy="1392868"/>
        </a:xfrm>
        <a:custGeom>
          <a:avLst/>
          <a:gdLst/>
          <a:ahLst/>
          <a:cxnLst/>
          <a:rect l="0" t="0" r="0" b="0"/>
          <a:pathLst>
            <a:path>
              <a:moveTo>
                <a:pt x="1658853" y="0"/>
              </a:moveTo>
              <a:lnTo>
                <a:pt x="1658853" y="1261654"/>
              </a:lnTo>
              <a:lnTo>
                <a:pt x="0" y="1261654"/>
              </a:lnTo>
              <a:lnTo>
                <a:pt x="0" y="13928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35D94-0B7B-4450-948C-60C369FFB69A}">
      <dsp:nvSpPr>
        <dsp:cNvPr id="0" name=""/>
        <dsp:cNvSpPr/>
      </dsp:nvSpPr>
      <dsp:spPr>
        <a:xfrm>
          <a:off x="665388" y="3330221"/>
          <a:ext cx="91440" cy="411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3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958FD-D217-4275-995D-99E2B1FEED6F}">
      <dsp:nvSpPr>
        <dsp:cNvPr id="0" name=""/>
        <dsp:cNvSpPr/>
      </dsp:nvSpPr>
      <dsp:spPr>
        <a:xfrm>
          <a:off x="711108" y="1037936"/>
          <a:ext cx="3390013" cy="1392868"/>
        </a:xfrm>
        <a:custGeom>
          <a:avLst/>
          <a:gdLst/>
          <a:ahLst/>
          <a:cxnLst/>
          <a:rect l="0" t="0" r="0" b="0"/>
          <a:pathLst>
            <a:path>
              <a:moveTo>
                <a:pt x="3390013" y="0"/>
              </a:moveTo>
              <a:lnTo>
                <a:pt x="3390013" y="1261654"/>
              </a:lnTo>
              <a:lnTo>
                <a:pt x="0" y="1261654"/>
              </a:lnTo>
              <a:lnTo>
                <a:pt x="0" y="13928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47D91-868B-4B33-ABB9-A1E9A1A66BB4}">
      <dsp:nvSpPr>
        <dsp:cNvPr id="0" name=""/>
        <dsp:cNvSpPr/>
      </dsp:nvSpPr>
      <dsp:spPr>
        <a:xfrm>
          <a:off x="3392920" y="138519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09AC5-A662-4192-A715-931D7BB84BB5}">
      <dsp:nvSpPr>
        <dsp:cNvPr id="0" name=""/>
        <dsp:cNvSpPr/>
      </dsp:nvSpPr>
      <dsp:spPr>
        <a:xfrm>
          <a:off x="3550298" y="288029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Sustantivo</a:t>
          </a:r>
          <a:endParaRPr lang="es-MX" sz="1300" kern="1200" dirty="0"/>
        </a:p>
      </dsp:txBody>
      <dsp:txXfrm>
        <a:off x="3550298" y="288029"/>
        <a:ext cx="1416404" cy="899416"/>
      </dsp:txXfrm>
    </dsp:sp>
    <dsp:sp modelId="{8C636786-15C9-409A-A3C3-E28CF2EEC6AF}">
      <dsp:nvSpPr>
        <dsp:cNvPr id="0" name=""/>
        <dsp:cNvSpPr/>
      </dsp:nvSpPr>
      <dsp:spPr>
        <a:xfrm>
          <a:off x="2906" y="2430804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5D511-02D3-4290-ACA2-E7FE54B15B39}">
      <dsp:nvSpPr>
        <dsp:cNvPr id="0" name=""/>
        <dsp:cNvSpPr/>
      </dsp:nvSpPr>
      <dsp:spPr>
        <a:xfrm>
          <a:off x="160284" y="2580313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Común</a:t>
          </a:r>
          <a:endParaRPr lang="es-MX" sz="1300" kern="1200" dirty="0"/>
        </a:p>
      </dsp:txBody>
      <dsp:txXfrm>
        <a:off x="160284" y="2580313"/>
        <a:ext cx="1416404" cy="899416"/>
      </dsp:txXfrm>
    </dsp:sp>
    <dsp:sp modelId="{777F37B1-8F50-407B-B7EE-1902679F7577}">
      <dsp:nvSpPr>
        <dsp:cNvPr id="0" name=""/>
        <dsp:cNvSpPr/>
      </dsp:nvSpPr>
      <dsp:spPr>
        <a:xfrm>
          <a:off x="2906" y="3742158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0FF75-E143-40AD-8C67-C6557A8127EA}">
      <dsp:nvSpPr>
        <dsp:cNvPr id="0" name=""/>
        <dsp:cNvSpPr/>
      </dsp:nvSpPr>
      <dsp:spPr>
        <a:xfrm>
          <a:off x="160284" y="3891667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Nombra a personas, animales o cosas en  general.</a:t>
          </a:r>
          <a:endParaRPr lang="es-MX" sz="1300" kern="1200" dirty="0"/>
        </a:p>
      </dsp:txBody>
      <dsp:txXfrm>
        <a:off x="160284" y="3891667"/>
        <a:ext cx="1416404" cy="899416"/>
      </dsp:txXfrm>
    </dsp:sp>
    <dsp:sp modelId="{2314E00B-ECFB-4D2F-85CC-63A92B33BD99}">
      <dsp:nvSpPr>
        <dsp:cNvPr id="0" name=""/>
        <dsp:cNvSpPr/>
      </dsp:nvSpPr>
      <dsp:spPr>
        <a:xfrm>
          <a:off x="1734067" y="2430804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F25B3-56C9-4CF6-82D0-25E2BDB6D1E8}">
      <dsp:nvSpPr>
        <dsp:cNvPr id="0" name=""/>
        <dsp:cNvSpPr/>
      </dsp:nvSpPr>
      <dsp:spPr>
        <a:xfrm>
          <a:off x="1891445" y="2580313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Propio</a:t>
          </a:r>
        </a:p>
      </dsp:txBody>
      <dsp:txXfrm>
        <a:off x="1891445" y="2580313"/>
        <a:ext cx="1416404" cy="899416"/>
      </dsp:txXfrm>
    </dsp:sp>
    <dsp:sp modelId="{FA7B422A-A3F6-4F3F-A1CE-0A717A9DD977}">
      <dsp:nvSpPr>
        <dsp:cNvPr id="0" name=""/>
        <dsp:cNvSpPr/>
      </dsp:nvSpPr>
      <dsp:spPr>
        <a:xfrm>
          <a:off x="1734067" y="3742158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D30DFA-0CC0-4D36-8F1D-8B4EC008A9A2}">
      <dsp:nvSpPr>
        <dsp:cNvPr id="0" name=""/>
        <dsp:cNvSpPr/>
      </dsp:nvSpPr>
      <dsp:spPr>
        <a:xfrm>
          <a:off x="1891445" y="3891667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Nombra a personas, animales o cosas.</a:t>
          </a:r>
          <a:endParaRPr lang="es-MX" sz="1300" kern="1200" dirty="0"/>
        </a:p>
      </dsp:txBody>
      <dsp:txXfrm>
        <a:off x="1891445" y="3891667"/>
        <a:ext cx="1416404" cy="899416"/>
      </dsp:txXfrm>
    </dsp:sp>
    <dsp:sp modelId="{4D676119-7B4B-43CE-B000-351C8CFAE432}">
      <dsp:nvSpPr>
        <dsp:cNvPr id="0" name=""/>
        <dsp:cNvSpPr/>
      </dsp:nvSpPr>
      <dsp:spPr>
        <a:xfrm>
          <a:off x="3464930" y="2565600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E78B2-8389-4377-B16F-8834438A9A27}">
      <dsp:nvSpPr>
        <dsp:cNvPr id="0" name=""/>
        <dsp:cNvSpPr/>
      </dsp:nvSpPr>
      <dsp:spPr>
        <a:xfrm>
          <a:off x="3622308" y="2715109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Abstracto</a:t>
          </a:r>
          <a:endParaRPr lang="es-MX" sz="1300" kern="1200" dirty="0"/>
        </a:p>
      </dsp:txBody>
      <dsp:txXfrm>
        <a:off x="3622308" y="2715109"/>
        <a:ext cx="1416404" cy="899416"/>
      </dsp:txXfrm>
    </dsp:sp>
    <dsp:sp modelId="{754CFF80-9871-47F9-B262-34959064378E}">
      <dsp:nvSpPr>
        <dsp:cNvPr id="0" name=""/>
        <dsp:cNvSpPr/>
      </dsp:nvSpPr>
      <dsp:spPr>
        <a:xfrm>
          <a:off x="3465227" y="3742158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E62F1-54B0-421C-8721-067771FEE6BF}">
      <dsp:nvSpPr>
        <dsp:cNvPr id="0" name=""/>
        <dsp:cNvSpPr/>
      </dsp:nvSpPr>
      <dsp:spPr>
        <a:xfrm>
          <a:off x="3622606" y="3891667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No se puede percibir por medio de los sentidos</a:t>
          </a:r>
          <a:endParaRPr lang="es-MX" sz="1300" kern="1200" dirty="0"/>
        </a:p>
      </dsp:txBody>
      <dsp:txXfrm>
        <a:off x="3622606" y="3891667"/>
        <a:ext cx="1416404" cy="899416"/>
      </dsp:txXfrm>
    </dsp:sp>
    <dsp:sp modelId="{4729853C-FF4C-4127-B269-310AF5E2D371}">
      <dsp:nvSpPr>
        <dsp:cNvPr id="0" name=""/>
        <dsp:cNvSpPr/>
      </dsp:nvSpPr>
      <dsp:spPr>
        <a:xfrm>
          <a:off x="5196388" y="2430804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2EBB9-2666-4B88-81F9-632469E09F88}">
      <dsp:nvSpPr>
        <dsp:cNvPr id="0" name=""/>
        <dsp:cNvSpPr/>
      </dsp:nvSpPr>
      <dsp:spPr>
        <a:xfrm>
          <a:off x="5353766" y="2580313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Colectivo</a:t>
          </a:r>
          <a:endParaRPr lang="es-MX" sz="1300" kern="1200" dirty="0"/>
        </a:p>
      </dsp:txBody>
      <dsp:txXfrm>
        <a:off x="5353766" y="2580313"/>
        <a:ext cx="1416404" cy="899416"/>
      </dsp:txXfrm>
    </dsp:sp>
    <dsp:sp modelId="{F2C5D083-403E-45EE-A4E7-3D5AA9F0A898}">
      <dsp:nvSpPr>
        <dsp:cNvPr id="0" name=""/>
        <dsp:cNvSpPr/>
      </dsp:nvSpPr>
      <dsp:spPr>
        <a:xfrm>
          <a:off x="5196388" y="3742158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CF53A-5D67-4BA7-900E-26F2DB2DDFBE}">
      <dsp:nvSpPr>
        <dsp:cNvPr id="0" name=""/>
        <dsp:cNvSpPr/>
      </dsp:nvSpPr>
      <dsp:spPr>
        <a:xfrm>
          <a:off x="5353766" y="3891667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Incluye un conjunto de elementos iguales.</a:t>
          </a:r>
          <a:endParaRPr lang="es-MX" sz="1300" kern="1200" dirty="0"/>
        </a:p>
      </dsp:txBody>
      <dsp:txXfrm>
        <a:off x="5353766" y="3891667"/>
        <a:ext cx="1416404" cy="899416"/>
      </dsp:txXfrm>
    </dsp:sp>
    <dsp:sp modelId="{240865AE-6431-4AFB-A2B5-6A3FE3EE4E13}">
      <dsp:nvSpPr>
        <dsp:cNvPr id="0" name=""/>
        <dsp:cNvSpPr/>
      </dsp:nvSpPr>
      <dsp:spPr>
        <a:xfrm>
          <a:off x="6927548" y="2430804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8839D-B95B-423F-826A-36A2A858A409}">
      <dsp:nvSpPr>
        <dsp:cNvPr id="0" name=""/>
        <dsp:cNvSpPr/>
      </dsp:nvSpPr>
      <dsp:spPr>
        <a:xfrm>
          <a:off x="7084927" y="2580313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Compuesto</a:t>
          </a:r>
          <a:endParaRPr lang="es-MX" sz="1300" kern="1200" dirty="0"/>
        </a:p>
      </dsp:txBody>
      <dsp:txXfrm>
        <a:off x="7084927" y="2580313"/>
        <a:ext cx="1416404" cy="899416"/>
      </dsp:txXfrm>
    </dsp:sp>
    <dsp:sp modelId="{6E0CFD54-00A3-4E1C-A872-5CDC7088674E}">
      <dsp:nvSpPr>
        <dsp:cNvPr id="0" name=""/>
        <dsp:cNvSpPr/>
      </dsp:nvSpPr>
      <dsp:spPr>
        <a:xfrm>
          <a:off x="6927548" y="3742158"/>
          <a:ext cx="1416404" cy="899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01BE7-0A69-4864-BE41-7CE025ECBCB1}">
      <dsp:nvSpPr>
        <dsp:cNvPr id="0" name=""/>
        <dsp:cNvSpPr/>
      </dsp:nvSpPr>
      <dsp:spPr>
        <a:xfrm>
          <a:off x="7084927" y="3891667"/>
          <a:ext cx="1416404" cy="899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Está formado por más de una palabra</a:t>
          </a:r>
          <a:endParaRPr lang="es-MX" sz="1300" kern="1200" dirty="0"/>
        </a:p>
      </dsp:txBody>
      <dsp:txXfrm>
        <a:off x="7084927" y="3891667"/>
        <a:ext cx="1416404" cy="899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Función Sustantiva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88640"/>
          <a:ext cx="8504238" cy="5910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Frase sustantiva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Grupo de palabras que sirven para detallar, describir, relatar de  manera más eficiente.</a:t>
            </a:r>
            <a:endParaRPr lang="es-MX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s-MX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“La abuela estaba sentada en un sillón de mimbre, tomando mate. A su alrededor había seis gatos perezosos y un perro de lanas dormido.”</a:t>
            </a:r>
            <a:endParaRPr lang="es-MX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Identificar con lápiz azul los sustantivos y con rojo las frases sustantivas.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día vio un elefante que estaba corriendo lo perseguía un cazador, él tenia mucho miedo  entonces no pudo ayudarlo.</a:t>
            </a:r>
          </a:p>
          <a:p>
            <a:pPr algn="just"/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día se encontró una cebra entre las hojas de la selva y la ultima cena del león fue ase cinco días.</a:t>
            </a:r>
            <a:endParaRPr lang="es-MX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día  se encontró con el monstruo en el mar  con su familia. Se  comió a su familia y ataco al tiburón.</a:t>
            </a:r>
          </a:p>
          <a:p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 el lago los patos nadaban junto a los peces.</a:t>
            </a:r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pelota de Max cayó sobre el techo de la casa del vecino de Natalia.</a:t>
            </a:r>
          </a:p>
          <a:p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MX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Los baldes estaban con  agua, hasta que Simón con su pierna los botó.</a:t>
            </a:r>
          </a:p>
          <a:p>
            <a:endParaRPr lang="es-MX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</TotalTime>
  <Words>221</Words>
  <Application>Microsoft Office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Función Sustantiva</vt:lpstr>
      <vt:lpstr>Diapositiva 2</vt:lpstr>
      <vt:lpstr>Frase sustantiva</vt:lpstr>
      <vt:lpstr>Ejemplo:</vt:lpstr>
      <vt:lpstr>Identificar con lápiz azul los sustantivos y con rojo las frases sustantivas.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Iv</cp:lastModifiedBy>
  <cp:revision>9</cp:revision>
  <dcterms:created xsi:type="dcterms:W3CDTF">2011-03-09T00:58:39Z</dcterms:created>
  <dcterms:modified xsi:type="dcterms:W3CDTF">2011-03-15T07:28:07Z</dcterms:modified>
</cp:coreProperties>
</file>