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06/03/2011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Cuento</a:t>
            </a:r>
            <a:endParaRPr lang="es-MX" dirty="0"/>
          </a:p>
        </p:txBody>
      </p:sp>
      <p:pic>
        <p:nvPicPr>
          <p:cNvPr id="13314" name="Picture 2" descr="http://t1.gstatic.com/images?q=tbn:ANd9GcR6-2EQjJm9pJ3sz7HSo0MVPxIU-wTung-cYkoZ3awCoPuQdpHf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3384376" cy="2426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3754760" cy="4572000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 dirty="0" smtClean="0"/>
              <a:t>Es un relato breve porque se limita a narrar un solo hecho.</a:t>
            </a:r>
            <a:endParaRPr lang="es-MX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smtClean="0"/>
              <a:t>Cuento:</a:t>
            </a:r>
            <a:endParaRPr lang="es-MX" sz="4800" dirty="0"/>
          </a:p>
        </p:txBody>
      </p:sp>
      <p:sp>
        <p:nvSpPr>
          <p:cNvPr id="26626" name="AutoShape 2" descr="data:image/jpg;base64,/9j/4AAQSkZJRgABAQAAAQABAAD/2wBDAAkGBwgHBgkIBwgKCgkLDRYPDQwMDRsUFRAWIB0iIiAdHx8kKDQsJCYxJx8fLT0tMTU3Ojo6Iys/RD84QzQ5Ojf/2wBDAQoKCg0MDRoPDxo3JR8lNzc3Nzc3Nzc3Nzc3Nzc3Nzc3Nzc3Nzc3Nzc3Nzc3Nzc3Nzc3Nzc3Nzc3Nzc3Nzc3Nzf/wAARCACbAKgDASIAAhEBAxEB/8QAGwAAAQUBAQAAAAAAAAAAAAAABgABAgMFBAf/xAA7EAACAQMDAQYDBgYBAwUAAAABAgMABBEFEiExBhNBUWFxFCKBFSMykaGxM0JSYnLRwQdDkmWCsuHx/8QAGgEAAgMBAQAAAAAAAAAAAAAAAQIAAwQFBv/EACYRAAIDAAEEAwADAAMAAAAAAAABAgMRIQQSEzEFIkEUYXFRsfD/2gAMAwEAAhEDEQA/APUmhTccgdamIE8OKiWz1BqQevHo6L3CXw49KibcVcjgikWAqzgTWU/DimNutXhhSJ8hQSQe5nN8OME8Y9QOKXcIOorFna8so5TE1w7RM0Nv92WAjVdwzwckkhc45CdQSSZQG5m1ANKhCG8BKbH+QAvtOSMYIwep5PgMCr1THN0XyM2e4HgP0FIQgjw/asrUDewT3Mdskkgx8Whw2CVT+Hn1dUOPItSiu9SZoz3sbxBoyWWFj3itKF5JC4OCTwPAeuT4OPZPIzV7oeIpd0PLFZ1rdXMOjQO0xaXvhHLLLGT3Q3ckjxx09M56CuKzvdQSBI1a3ULAXBuQyliQzbunAzgEHpznwpP4++mTyG93fNN3Y8cCuSaa5mt9LltgxeWUlllBTI7qT8WM45x6ZxXFBfXqlYmaMSGTARlZjJumdTtPHCKAenTGcCkfTy/A+Q2O6Gafuqxxql+ywnu4It5K/e5ALptDKDnxYuB44TIB8CHApXXKPth7zn7ril3ddGBTYoE7iru6Xdc1ZjB5qS4NFRJ3FPc0q61AxSqxVoXyMpEe4ZxTND6V1KBtFIgU/iQveziIKVEt511OgNUtHVcq2ixSTKw49KnvFR7ulsIqtLA8D7wetPnPQ1ArxQvpmpXL9qr2KaVmtJWkigQn5VaIJnHuGJ+lWwTlufhMQWKfqKlvHiaE+zOq3N/rN+Zpme3lQTWqE8KgkdOPfAP5VAazdHtQGEh+y/iPgNn8pl27t3/llfpVirlrW+uRcDHOD15qSnnryeaEu0er3Vjq+nLbSstvGBNdqvRo2kVOfbJqWq6vdRdq9PtIZWWzjkjjuQvR2l3bR9AoP1p41yaTEaCa+vLaxg766lEablXJBOSTgDA5JPlVueATkA0K9s9SuoJLaDTtpnhR72TKqfkTjHIOMk4z6USW88dxBHNEcxyIHQ+akZH6GhNZFMGF42+BIpsDwphim5rO5b7DhLaKYqfClk0gTS8EHApYB8amoz1pbeaujAGkOV9aVSPWlVmEJRnKD2pNUYW+6X2FSJpkL+kCSKieaonv7eG/trGRmE9yrtGApwQvXnwrDuNbuIu2UWm5X4JkVGJXkSsrsvPsmMU3jchkEe2kUzQ7a65cTdsZNOBX4JY3RTt5MqBGbn03gfnVWk32s6hqd1t1Cxjtbe/kg7l4vnZFYdD54OPpQ8DC2ErJ6UFy6Dqn2JG0KJHqi3k02C4wBJuU8/4lfyou1e+j0vTLi+mBKQRliq9WPgB7nFYmnDtRc/D3s0unJDMVZ7TumBRD/d/Vg9KSNcorYkUihdMutO1OCWxhDQw6YbdSWC5dTlR9SOvrWY/ZGRdCVo5JzqwAl299hO+yCeOnmM+lEehX82oPqvf7CLa9eGPYuPlHn5msNdd1OTQNKuoDbC7vrz4fLodgGXAOM/2j9aVedSxDp6dtzpNzqV9qjXcQjjuNOW3iIYEbzlmx7NiuRNG1X7Ijnmg3ao+pRXMqh14VflHOccAfrXRq+q61o2jwyyraXF5JdCMLCrbShGcckfMcY+tdz66Zr/Q1sO7a11FJWLMDkbU3DHPHPX2q2Ep5/Qr05X7OSanq2pXmpSXVsjMILcW823dCByTjqCfD3paRNqGkWWlaZc2waV7iSAFn/wC0uWDjH9vh6VX9p9qftk6Vt0fv/hhcFsSbdpbbjr1yK6dT7QtZ9o7OwWKNoCUW5mPWJpMiMD8ufQimkpS+rWi8hADmpZ4rC1jU9Q+3IdI0mO0E5tzcPJclsbd2AAByT/xWtaG4a1iN4iJOUBkWMkqG8cE1mnS0kxkzoVhUxisTRdSkv49QeVI0+FupIV2g/MFxgnnrWTN2unt+z+l6o9rG5u5mWSNCflRS2SvrhPGmhTPcAwzXipVitrJ+29MsrcRyQXtvJL3oJzhQCMe+a2sirUs9iDFc0qWeaVT6k5IQr92vsKc08BzEvsP2pMKCWE/Qc066utX1ye7jkaHTrJntlj3czyZGWYdAB4eNZt5p17N9uX0VrL8THqMM1qpQ5kWEKBgeIILdOtbsvZzS5dQN69se+ZxIwEjBWcHIYqDgnPjWxjNaPIk9QQLsNNvLWfs3cSQSmZ5riS7YITsMyknd5c4H0qnRbSKHWp2v+z97JcvqUkkN53B2RqX+U5z08enjR2BSbAB9ank0jZmdpNNbV9CvLGNgkk0eEJ4AYcjP1FZul9obgi2sbzRdSS9BWOXbDmNegL7s4x4/7pHtDf3k9x9iaT8bb27lHnecRB2HUJkc13W+rvNrMemyWrRM9kLptz8odwXYR589c0MaWNARg217N2dvNXt7jTb24N1dNcWr28RdZNw/DkdD08/959/pU1l2V7PWt9ZzziK77y6igQuwU7yRx6Njr1oouO0PcPrgNrkaXGjn7zHe7k3Y6ceXjVdpr162n3N9eaO9vbQ2xnR/iEbvABnAx0455o/bh4FNmNJb2zWGjfZGn3VvbrrETNHLG4ZcdWOSSB056VGHTLrT+2djbRws2nxtPcwMAcRB0IZCfABhx/lW0e1ELdmftpIGfa6pJCJMFW3BSM/UHpyKbVu0d3pt6lu2i3MkcsoihlWZQJWIzgD/AH5Uvjl6wncQVHHbqaYxuIxpqrv2nGe8Jxnz9KHH0jVtW0rVNUWdYVu5GnFtJB94RET3eGz8pwPL96K7vXzaWVq9zYXK310xWKwBDSEg89OMYwc1Gy15pNQj0/U7CXT7uYFoRI6usuOoDLxn0/8ArKLyQ5z/AMgpmL2hvNM1DTLOfUILyLUmtRLbSwwuGWQ/ygj+4ZwfDnjNFOiG7OjWZ1HcbvuV73dwd2PH1864JO0UtvexRXemXUFtLP3Ed05XBc8D5QcgE9D41vZytLbP640DkBbXVIez7axY6hFOLiW7lmgCxMwmV+m0j/mq4bGe00/sha3UJDC6PeIR03K5w3/lij1QMDinAHlRU95Qe4AtFtbix7Y2mnSKzQWdvObaQg/wnwVGfQgj6Uec+dPsXqBj2p8etLPZ4wN6yphjxpVaVBHOKVZXRLfZO4UA+6X2H7U7UoP4S+wp3rVov6V4qQFNUhUCPSNKkRkc1NABHZfWrDs/p8uka1cJZXVpK+e9yBKpYkMvnnNW3ep2lj2wtdSup1isbzTO7hncEIW3hsE+HGOvnRbLbQTMrTQxyFfwl0Bx7Z6UpreGdCk8SSoTnbIoYfkat8kd0OgDLOl7pfbPU4MtaTgJDLjAfauCRnwqUE9ieyWrC11+a/kXS2328kqssPyeAAGOeOtHvw8Pc9z3Sd1jHd7Rtx5Y6VFLG0RWCW0Ch12sBEo3DyPHIp/Kiaebdo4n03SYXjGbLVYbcvjolwmw7v8A3KD7kUVdr8C/7OD/ANUT9jRDJawSRpHJDGyIQVUoCAR0wKlLbwzGNpYkdo23IzqCVPmM9D61HYm0DQV12aLTO1ul6nfkLZNbPbd634YpCcgnyyOKq1u9ttY1/RLLTJY7ma3ufiZpIm3CKMDxI8/9UXSwRTxtFNGkkbcMjqGB9wetV2en2dirLZWsNurfiEUYXPvjrSqaSTJphTWh1btS63dxE9ppyRyxWsb896RnfIPTwoiK8UyW0Mc8k6QxrNIAHkCgM4HTJ8cVZjiqrPsiact0kr27pAwSQqdrHwNBz3d9BO0FzLJG68Fc8Ef6o7xWZrGkxanBhj3cyfw5QOR/sUapRj9Zeiu2MpLYg9FeSkj71znzar/iJg2VnkI8t5rIu7a40+XuruMg9A38reoNShvM4DnI8DVzq3lGVWNcM3YrubK/evg/3GlWdHO3QHPlSqrxlqsDSHiNfYVI00f4BTmq0af0alSpUxBUqVNQYR6VNT1CCp6VPTAGqVMKeikAX0pUqVEgqbjFInHhmhTW+21rZSNDYwm6kThmzhAffnP049asqona8ihJ2Rgtkwq+tR49K8/f/qBdMIytlDHhsyfOWyPIeXvzWxoXbC3vnSG8QQzO+1WU5Q56ZPhzx+VG3ora+ZIaqUbVsHv/AGEV3aQXcJiuIw6HwPh7UJaj2cuLZme3Bni68fiHuKNPSmxVMLZVizqjP2ebCSSFipzx1U9RSo+vNOtL0YuIVY/1AYYfWlV6ug/aM/8AHmvTOtPwj2qRNRXoK49Xv49NsJruUbhGOFH8xJwB+dZYRcpJI1tpLWdjHHPhQx2h1ybStZswrA2zJmVMZ43EZz6CgnVNWvdSuGluLhyM/KgJ2qPIDpXASMjP0rtw+KlmtmKHyVcZ8x1HsNnqVteXE8NvIJDCF3svK5OeAfE8c+9dded9hdUisr1rOUfLclVRweARnAI9c9aP+9RnKq6kjwBrm9V086ZY0a4XV2cwfBbT1Ddgc0mZQu4kBQMk+VZkm/RY+CdPQLrfbGVpDDpQCRjrMy5LewPA+tD51jU2cOdQut3j9837A11K/i7Zx1vDBZ19cZYuT1oVKvMrbtdq1uoRpUnGRzKmT+YxRbpfamwurPvbqZLaVR88bnpycYPj08Kpt6Kyl41v+F9V8LYdyYQUjWGe1mi5x8Z9e7bH7VqW15Bdwia2mjmiP8yNkVVKqcFskx42Rl6YMdvtZksreOwtX2SXAJkYeCdMfU/oK8825OT1ok7fypLryhJFcJCqHac7Tk5B/Q/Wq9Ak046Xq8OpWcabIg8d2ZBuZiDhFHg2R4dc13+kUaqItL2crqFKy9x3MBlvOlHI0bBlOOaQ4jXcAHx82POq26VtlFSjjM9U5VzUovlHtuiym50qzm73vt8KkyHqxxyfzzXaVNYvYYOvZix35+ZWYZ8i5I/St6vKW1R75Yd6Mm1rKSKVWNxSrM44PpXnigPt9q3eSDTAhVYnDu5P4jt4AHlzRypyOQa897aw/G6putVyyptfnqQeg9cGtPQSirk5EnU7K5xX/AKGQnwpshnHiR0qD5VsMMEDoalCMkn1r1aafo87OLj74LN5VhtOPamErqwZXKsDncvBzUWGWzmq2PFVqPH2LLJxcl2esQadme18kciWmrS7oiQFuGPKf5HxHr1HjxyOLU9U1iwnvdOu52McpbaHywMZPBUnkccdaFC2G86aK7dZGjllZl/CNzE4x9fSsk+jh5FOJto6qUa5Qkt1GiJAc803eCuUk84OOajvIHP710NOS4cnTJJ8wA5zj9f/ANqwMWOSegwMeArigkzKfPAx7V1M4BoLGwzTjwTY84qy1v7izLm2uJYy42tscgsPLNcrS8iqJJOdoP5UtkVOLTLemlKuxSTL5O9OGcJtIJzv3HqfLp9aStx1zxjOOtUW0iAuJHUJjJBP04/OnknVm+QAA9MeNZemUq24NcHT+RlXfGNkX9v0TNk00aCSVVY/LnLYOOPGpw21zNgw28rg9MISDXXFpNyHV7gpABzlmyR9KutuhGL+3Ji6fp5ymm46kH2gdqYW2WktsII41CIyNkBQOM/lRYrhlDAgqRkEV5ZbRY2mCMyKD80x+UfSt2TtBPDbpbx9EULkcE4rzc02+DudRKmGdrDFrlDcLAT85UsPalQXouoLDqPxN7L1DZ4z18qVLOhaZ67lJaGsgAU153qkqx6ncoyjIkbqfWvRd270I6ivNu2gez1ozBfkmQMCDxkcEftVdC2WHS6WXbLGVyrb3g2zRhx4Z6j28qytSto7WdRCoWJ1yB655q2Gbd+F+PKnudtxEEY8qcqcdDXS6W102LXwN1/Sx6il9q+xnhQeRUHQYxU9rxsRIuB5imDBxuH1HlXZt6iFcO72eZ6T4+6+11Lh/wBnI4IJwOfKqpoOA6vl+cjyqy4cm4KpwcDJ8qshG1c4J9TzWS3qdS7Dp9P8f2zkrP8ACiCTGElYqB/NtJroa37xD3V3CPLcGGf0roXDDkfmBSCLn+CPyrO+ssNcfjKd05kt3iGFBZvFgetWbSQN2QfHirFiYnKoBVgjk/pH50kOpnDe1+y67oqbklJeigpx1qIijzl9x+oFdRjfxC03dgf00ZdVbL2xIfHdPDlRGWDS3ZWntmcjqveNg1el5Da5+CtLeLybu9zfmc1RsUc5GPen71F4U4NUOUn+s0qmtfiL1u7yYkyyuc+datpYTy2neBkySCnefzfXw6/rWNpED6hdEyMwhXlmA4PpRPPdCOERxqqheAPKqp7uIydb1EYxdaMO5MyOY5htwfH/AIqsNgcGtCW4aQbZcMuehUGsm6mjgY8MCw4VfmJp1Bo4L5fB0rKenFKqoYJpoi8KM4GARjke460qXSZI1LPtFfWxG25cr/S53D9a0ru8sO0dmYrkrbXajckjn5CR6+GfXy8cUMWqK8jbhmt7T0QRNhV/Kq5KKeo1U3Tg/YKHvIXxt5HlyDV0d2ejiix0Xg7Rn29KrMMUxCSxIynqCoqzyJ+0dOPXPfQOxzgfhJ9qVxMssYRxjb+Ejwrn1aJLa+KQLsXPQGuLexzkmnzUbYXb9sI3EZN2HGMED2q8sqcHLftVO4881BieKdk3ls7o5UAq1Zx0zmssswHBqUbseppWhlM0ZLtEBLjAHpUra4kuciCFn4zxgcVyyRRtYzsygsMYP51y6RcSw3KrG5VWIBHmMVO3jTPb1DjufhpzCUDLWsuD47Ca43nVThlIPl0NE6SyBgAxweop7u3hmQmWJGO3qVqtT5wyw6+UvaBTvlxnaRTCVTkAc1LWIkgu3jiG1QAcA+lcdux+Jj/yHX3q/t401q7VoZWzCxs0h6SbNzA+ZqsFpuARz61XegGZcjriqZvu0BQ7T6VWk/aOBdLusbZu21paxbWd1mfxAPArVWSAEEBBxjIHOPKvOEuJlmOJG8PGt7TrmY4BkJrJdTLdciyEkvSDGO5j3oFAyzAA/WlWXYMxuoMnP3qf/IUqWqlNey1TbP/Z"/>
          <p:cNvSpPr>
            <a:spLocks noChangeAspect="1" noChangeArrowheads="1"/>
          </p:cNvSpPr>
          <p:nvPr/>
        </p:nvSpPr>
        <p:spPr bwMode="auto">
          <a:xfrm>
            <a:off x="77788" y="-547688"/>
            <a:ext cx="1247775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6628" name="Picture 4" descr="http://t0.gstatic.com/images?q=tbn:ANd9GcQwxZARm_59oahU35uOd28Ok34opruqIVCDFb6k-yCRVNFlpz4Y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3874651" cy="3560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un relato breve.</a:t>
            </a:r>
          </a:p>
          <a:p>
            <a:endParaRPr lang="es-MX" dirty="0" smtClean="0"/>
          </a:p>
          <a:p>
            <a:r>
              <a:rPr lang="es-MX" dirty="0" smtClean="0"/>
              <a:t>El ambiente u espacio donde ocurren los acontecimientos es fácil de identificar.</a:t>
            </a:r>
          </a:p>
          <a:p>
            <a:endParaRPr lang="es-MX" dirty="0" smtClean="0"/>
          </a:p>
          <a:p>
            <a:r>
              <a:rPr lang="es-MX" dirty="0" smtClean="0"/>
              <a:t>Existe un personaje principal del cual se puede obtener una caracterización física y sicológica.</a:t>
            </a:r>
          </a:p>
          <a:p>
            <a:endParaRPr lang="es-MX" dirty="0" smtClean="0"/>
          </a:p>
          <a:p>
            <a:r>
              <a:rPr lang="es-MX" dirty="0" smtClean="0"/>
              <a:t>En general, los acontecimientos ocurren de manera lineal (inicio – desarroll0 – final 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del cuento: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75856" y="152400"/>
            <a:ext cx="5410944" cy="1219200"/>
          </a:xfrm>
        </p:spPr>
        <p:txBody>
          <a:bodyPr/>
          <a:lstStyle/>
          <a:p>
            <a:r>
              <a:rPr lang="es-MX" dirty="0" smtClean="0"/>
              <a:t>Personajes</a:t>
            </a:r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2699792" y="1412776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6200000" flipH="1">
            <a:off x="4968044" y="1448780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835696" y="256490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Principal</a:t>
            </a:r>
            <a:endParaRPr lang="es-MX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36096" y="25649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Secundario</a:t>
            </a:r>
            <a:endParaRPr lang="es-MX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1560" y="33569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Aspectos físicos</a:t>
            </a:r>
            <a:endParaRPr lang="es-MX" dirty="0"/>
          </a:p>
        </p:txBody>
      </p:sp>
      <p:cxnSp>
        <p:nvCxnSpPr>
          <p:cNvPr id="15" name="14 Conector recto de flecha"/>
          <p:cNvCxnSpPr/>
          <p:nvPr/>
        </p:nvCxnSpPr>
        <p:spPr>
          <a:xfrm rot="5400000">
            <a:off x="1979712" y="299695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6200000" flipH="1">
            <a:off x="3095836" y="303295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987824" y="32849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Aspecto sicológico</a:t>
            </a:r>
            <a:endParaRPr lang="es-MX" dirty="0"/>
          </a:p>
        </p:txBody>
      </p:sp>
      <p:cxnSp>
        <p:nvCxnSpPr>
          <p:cNvPr id="23" name="22 Conector recto de flecha"/>
          <p:cNvCxnSpPr>
            <a:stCxn id="13" idx="2"/>
          </p:cNvCxnSpPr>
          <p:nvPr/>
        </p:nvCxnSpPr>
        <p:spPr>
          <a:xfrm rot="5400000">
            <a:off x="1030252" y="4171728"/>
            <a:ext cx="92681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755576" y="4941168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MX" dirty="0" smtClean="0"/>
              <a:t>Estatura</a:t>
            </a:r>
          </a:p>
          <a:p>
            <a:pPr>
              <a:buFontTx/>
              <a:buChar char="-"/>
            </a:pPr>
            <a:r>
              <a:rPr lang="es-MX" dirty="0" smtClean="0"/>
              <a:t>Peso</a:t>
            </a:r>
          </a:p>
          <a:p>
            <a:pPr>
              <a:buFontTx/>
              <a:buChar char="-"/>
            </a:pPr>
            <a:r>
              <a:rPr lang="es-MX" dirty="0" smtClean="0"/>
              <a:t>Color  de pelo</a:t>
            </a:r>
          </a:p>
          <a:p>
            <a:pPr>
              <a:buFontTx/>
              <a:buChar char="-"/>
            </a:pPr>
            <a:r>
              <a:rPr lang="es-MX" dirty="0" smtClean="0"/>
              <a:t>Tono de piel</a:t>
            </a:r>
          </a:p>
          <a:p>
            <a:pPr>
              <a:buFontTx/>
              <a:buChar char="-"/>
            </a:pPr>
            <a:r>
              <a:rPr lang="es-MX" dirty="0" smtClean="0"/>
              <a:t>ETC.</a:t>
            </a:r>
            <a:endParaRPr lang="es-MX" dirty="0"/>
          </a:p>
        </p:txBody>
      </p:sp>
      <p:cxnSp>
        <p:nvCxnSpPr>
          <p:cNvPr id="27" name="26 Conector recto de flecha"/>
          <p:cNvCxnSpPr/>
          <p:nvPr/>
        </p:nvCxnSpPr>
        <p:spPr>
          <a:xfrm rot="16200000" flipH="1">
            <a:off x="3527884" y="4401108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059832" y="5013176"/>
            <a:ext cx="15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MX" dirty="0" smtClean="0"/>
              <a:t>Sentimientos</a:t>
            </a:r>
          </a:p>
          <a:p>
            <a:pPr>
              <a:buFontTx/>
              <a:buChar char="-"/>
            </a:pPr>
            <a:r>
              <a:rPr lang="es-MX" dirty="0" smtClean="0"/>
              <a:t>Anhelos.</a:t>
            </a:r>
          </a:p>
          <a:p>
            <a:pPr>
              <a:buFontTx/>
              <a:buChar char="-"/>
            </a:pPr>
            <a:r>
              <a:rPr lang="es-MX" dirty="0" smtClean="0"/>
              <a:t>Estado anímico.</a:t>
            </a:r>
          </a:p>
          <a:p>
            <a:pPr>
              <a:buFontTx/>
              <a:buChar char="-"/>
            </a:pPr>
            <a:r>
              <a:rPr lang="es-MX" dirty="0" smtClean="0"/>
              <a:t>Creencias</a:t>
            </a:r>
          </a:p>
        </p:txBody>
      </p:sp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CMALkDASIAAhEBAxEB/8QAGwAAAgIDAQAAAAAAAAAAAAAABAYDBQECBwD/xABNEAACAQMCAgUJAwgFCQkAAAABAgMABBEFIRIxBhMiQVEHFBZhcYGRktEyVKEjQlJicoKTsRVEorLBFyQzNUZkdMLwJSY0NkNTc+Hx/8QAGQEAAwEBAQAAAAAAAAAAAAAAAAECAwQF/8QAIxEAAgICAwEAAwADAAAAAAAAAAECEQMhBBIxEwUUUSIyQf/aAAwDAQACEQMRAD8AK6SdKT0bh0yOHSbG6NxbGR3mLAghsY2qiPlPmH+zulH96T61B5Um4f6CA77Fv79IgOc104sUHFNownJ2Pp8qc+dujmlfNJ9ax/lUnHPo5pPzSfWkAIW27u+vSRMxABwB3VM4QX/ClKQ+jyrXDHHo5pXzSfWpF8qFyT/5c0n55PrSDHDw+uiEjweVYUirY+L5S5j/ALPaXn9qT61KnlGmbc6BpfzSfWkdI9+VTxx7jalSHbHhen8jDJ0DTPmk+tSL08c89B035pPrScicXIEVOkeOdNJBsbPTp+7QdN97SfWtH6euh7ehad+6X+tLipnmKguUDA52pOg2NPp+Ty0HTfmk+tSw9OWePjbQtNUZ2PE/1pDKkE43qcZJAwdhyqbQbHc9OQBtounfM/1qI9PGztoOm/NJ9aSZQxzz2qASsmzE47qLQbHs9P3HLQdN+aT61N6ckD/UenfM/wBaQg4bFEhi/MgH201QbHFunjDloOm/NJ9aEuPKNJHGzDQNMJHIFpPrSu+cHY1WXRwMHvq6QrY1x+VW4cn/ALuaVtt9qT615fKrckAt0b0oDu7cn1pBReAE8gTmtJg7KABkgUdUFs6VpnlFn1prq0/oawtGFtJIs0JcspGPE476QPOLj71P/EaiOhf+tLv/AIKX/loKpopWPPlU+1oOPuLf36RlbbAG9PflSGX0EnusW3P7dI6uOHsoT666Y5FGCRk42zAbgU8Q51LBIODlXhEW7sZ51KkGOVYylbLSMKuTRCLvuKkihoqOEDBYb1DGRxISeVFRw8iRUsaDbYVMBgbUARgY2ArcDNa5OeVbZIG+1FgbkgChZ5ANjjetnkONudS6Zo+o6xcCOxt3dS2HlIwie0/9GpHQCmOJTz3ziiVmTJygHrppg8m2o9YGnvrRF/SQOx+GBVbr3RfUdGQySx9bbD/1ot1Ht7xSpgUsm+65waBnjxzo1WGOHvFRuM8xSYAMKM0oCUb1LhO1zoiwgUyM7AdkeFTTgDBFNCAOS4bY+uq+6GSasJ2DgjIBzVTcydp/AVqhA0iZYKNwaGu5MNhdidtqJDdji7zUEdq91Pwg93hQ3QFh0IH/AGnd/wDBS/4UHTF0csYrS4uCFw/mcoBPfypdqSl4dC8pFu1xLoQA2Fi2T+/SzHpQG5bYfjT30yj4o9GI5i0Yf2qWjE3hVLwhvZVvbqrYXl4mvLbgHJOas+o33HtrBtlzxA+48qTHYLHHjlW5XbAojhGOWK1HOkNHo1KrvWzHBryniIHhua1J7zQB7vrSVjtvWSxqNgTSYwnS7QajqVrZNIIvOJAnERyHfjxNdn0rTbXSrOO1sYxHCg2AOST3k+s1zXye2xm6SLIR/wCHheQH1nCj+8a6vgbCkIyBtjehXvYXn834HYM3VMxUFOIj7BJ9Xdj277UUQSCBn3VUWGu6VNq8mhWLtJcWsPWylVBRdwMcXe2WGceunYxA6adG10u5N5aIq2Ex4eHP+jffbHhtt4UrNheddM8qjqnR6PiPa86ThB9jZ/CuSy3mE4U3b9JtxTlEGXNvhIMnm29D3UygVUjU7jCiZlPD+iOdDPdSTZOcEd1JRETzTZdjnaqy6nI5DNblMNxUfBoM83BJcDhjIzwj7R9taaSEystw9yuI0PrJ5DxoxLae3XiXiGT9oczV9BYpEAOAIFGFXHKpntUIBPdWfawKro3PJLqlykrswSxm+0e/aqWmDSYBD0iu8SBuOwlYgfm8v/2l/wB1MpHX+lK5t9IP+6n+9S/w8jn4VZ9OdXi06HRopLd5S9mzZUgY7dKya/auMGG4iz3lQRVJOiGtlqFFQXCkLlTyoRdUtio/z1F8QwIP4ioZ9XtMhfOeP9hc/GjY0gxO2SADtUczpH2WPbPJe+hFvYJjhZ2U9wbIoiOOP83DHvPPNQ20UbKSAeIjJ8K1Zxxb16YhRzHsoRzIZAcYTvzSsAwcs1glVGWIqy0rQdS1VV8ytnZO+WTsxj948/dmn/ox0MtNJdLu8Iu70fZYr2I/2R4+s0kmwB+gHR66sA2pXWYmmj4FgYb8GQcnwORy7hToR30vat000PSpTDLdGeVThkt14yp9Z5A++tdD6baPqxMPnAt5wTwpcEIXHiM7E+IzTpoGibX7u4FwlmpEcMsbMXU9psEdnPdz7t/ZStoNtNpet6tfoLfrbvhhtAqY4Ywcs7+ODhR44wNgcM2ta7YRxJG5ti0rEQvcgdWxGxIzzxy9uRmgoIlVS5Yu77tI2O34ctgPADYDlXFz+euPi6pf5M6uPgeR78FfyhQ3M2lQzSzzyiObL8bZADAjOOQ3wNvGucOyry2rs8enII54Zj10M2cxuM885zv/ANYrnXSfohd6a73NijXFlzIG7xe3xHr+Ncv478hFr55Jb/pryeO/9ooVZHGcZzUYBLARk8RPxo5dNkZx1+YhjJOO6rextbe3IWFGdz+cedey5pHBQHp2nMQJrgFcHIQir2zZpgS5ywbGT4VpIpX8mq5bvPOpYAlvEWY7cz7aycmwo11GUW6iRt1yATVfeanGkTCFTLIBkAch76xq90bnEITgiDZLHvxQcXBLGWhHZBxTuhUa9E3Muo3ssx4pntJst8tVFXPRuMJrmoKG2WzmOMePDtVNVoo6P5Q0LHRDjbzFtx3dulB7Yd+fmp46duVi0TCKR5o3M/rUmnikBZ9h4DO9ax8M36BtbKd+Ae2ont0B3UUdFbxsSeFznx2zUvVqOyFKj40CsqCpUbKfZ416Oa6jJ6k9X44ph03TLjUruK106Dr5HJBAIwoxzJ7h9acehHQdnfz/AFq2K9U/DHbyYPGwO7N+qDyHfjw5plC50X6Ia/rqpPLOtnYnlNNECzj9VeZ9uwrpek9D9H0zhbzfzqYc5bnDnPiByHwq/dgrRoRlnJA9WBmtzvSoZEAFGF2A5CkTyodJZtMgg0y0cpJdKXmdTgiPOAoPrOfcKfGrkXlKha76UOMcQjto0/mf8aaGtCa10rHsjb9qpIzllcBSVYMARnkc1ibTnXkmPZUUcUsb7A7UhFncapqEszTvezIxAUKjlVCgYAwDyqXTulOq6bKOC4E8WcmGVcg+zGMVUxJNPOsSqAxO/F3Dxpgg6P2C8LS3DuSNySB+FY5ceGepqzSM5R8Y1aP0z07UAFm47WU90gJQ+xgMfHFMMcqSx8cLrIpGzIcg+8Uhpp0tq6i3IMfeeWBRS2kAy8yRt3klRXjZfxOOUrxujrjzGvVYVqtrZefAWwRW4SZljI4VbbHqBO+3qoF4gq4QcJPfQ95qMcS9XCuAPsgLj8Kq11Ca3UsQ/D4tnFejgwvHBRuzmyT7ytFs0axxuz+HOqG8v+BGmkyw6wKgfHLvqO51+R0KRKjSHwOcVTyGSchp2BVeSjkK3UTO6CdQv/OyIrTZTszk4A99X2n2cUNmixPxnhBJHI576WIIYrmYm4fEEa8RA5tvyo+317qbhgYj1RGEHrFDiS3aCtGR4ukGoK6/as5mB+Wl+nTSW8485naPD+aSb45/Z5Ul1oho6n03Tjj0Yn7of79LKwDPd76bOmCccOjnmBaEf2qXRChODH7sVaejKXpA8OB2Rxew1oI2DZZBg94qx4YII+KXCLyzUL3dsAerieQfD+dDYDF5NpYLfW5onBV7mEKhyRkqSSvwOf3a6V12blo8gKqK3tJzj8BXEhfcHCY7aRSCGDBwCCOWDnanroP0ia+lezvQy3CxIFckHrFBbB9oDb+ykpFobZt9Qg9UTkfFakZtyPDnVbqV/Bb3XD1yiY2rmNc8ySMY+FaX2uWNnFx3E6rw8yx4d/fVLZVMsJ5kgjeSVgiKpYseQA765Trrm71y6uXBCvwMq4+yvAOHPrxv76t9R1e41sxXNtg2kcgZYXyFk/WI545EZ9uO6l270jVLi8nuWjRzK2cLPgAYwBvjkAK5pcrCm43s3/Wy9bSNTGh8fhQ84jVGPCOXftUjaFqrggwbeqRfrQk2iyQ9q7glVeXEwyo94qVycT8kjN4Mi24gsRjikEjSohLcRAIJqebVwSEjtpGBH2jgE1LHp9sm44SK0EKg9heLfnmqtPZn2CLPXbiGNYjAXRRjJOTR1zq9tNCTbsFkYYAcEb++qd7eYjYqvuoeazmZSHYv6jy/CjQWRTXs0khDs0eDg8GKglgjmAMkssv/AMjk1L1LptwbD1VjDHbh5eqqTByATaRoThAN9iKwyHGDy8aMIz3GtWiLcs00ybA1XhUqBhT9oeNQyou2Bvnuqx6nbeoWhAzQBc9HNTad7i2eLB8zl7YPPHD3UtVe9GoSmoXD/m+ZTf4VRVSKj4dX6ZTpBBozO4RfNGzk/r0rS6uwBS1gaR+SvJsPhz/lTB04j6yXRASoUWLEse7t0tJKFw2EZe4g5z76fakTL0hS3vbpjNcynrCNsHGPpU628gxxuGx7s0V1gz2a0Zt6zcmIIjdVQAZGO6itJ1O20/VIp7mQdWFaNiDllVuZx7Mj31XD1c6FuLUjMgIXJzgkHiNSvSkN1zdHpPBdzuvVGST8hg54FX7B/nn30uXOnXkLAvZTucbtGQ4/kT+FMXRt1fRrTB3ROrYeBU4NWZArx5czJjyS/lnufqwy44tspdAvkOmxRznqZYR1bK4Kk45EZHhirOO7ikykAaVhz4RgL7SdqmJPEDxHblvVT0g1KbTbeI2yAtK5UnOABjJ3xzNctfWeltnSmscNvSLi3mErOvCVdDwsCeRwD/IiqzpDdXdpHEYMJFISryFcnPcBnx3pcvukLzWXm0EEloSwLSRz5PPJ7gd6ro52JJ6wyePW5f8AnvXbh4MlLtI4s/Nh16x2WUYwoUY2HrrYQ57x7qChuSjDjjHD4od/gaMiu7Rm/KTON9gwwBXpOzx9mWiKjOTisZyNxmiOyTkMMe2vdZENsiptgDNDxDOKga3zns/hRzSxFguQSc4ArTCt9kMM+IqlICue3H5o39dRGPBwcE1bS2ckiEKxGe8CtItI61/yjnhHIHaqTJoq+Bcd1DSGMkgnlTcNKtggDQ4Hj3V6TS4CvCkKfhV2FC90fMZurrgO/mcvf+zS1XQLWxSBb10iUYtJBnG/Na5/mrRcfDo3lGcgaIhJ4PMmJXOx7dKomt4gFVnkY82I2B8BTR5R3CnQgTj/ADFj/bpStyiTK7Pw745c6GtEv0toAiKF7QzuCQa2ftNiFWf1gbD31iO4jZmVFOxxsDuaJBwMNt6j3VkxA7LcR44guPVzqObEqYcFznPZOKMZARud6jAXceG1RYyXRr0aUW4i7W0rcTBtyjeI8fWPfVtqOscHVGwmt5VkByc8XDjG+ARz5b1QuuduPateFiftVyz48Jz7M68fMnCHUtV167U9uKBvZxD/ABNR32oy6hB1EsUaxZDEAklsHYbigQPE1IgBprBjT7JEvl5pRpsiazt2TCw8J8Q1BvpUnF+TmOe7I/8AurcJn2VnG+DW/aRhZSpp9wrETTADO3CvOpPMTyW4HuTP+NWrLUZRTglsfs0dmFsHjTq4lTdgowKwpUPx7qfA7ipio7ixHiTXgTjB3qbEe64kdsAj9mtlnlGyECtCCP0ayCAMkChMAxL27RM9aTjxANEJqxPCZUz61xVZ1uAcc6wrZxnlVpiLeXWIUXPVu2eYxyqCbWIAnFFHJk+CYoFivjUEmDVdhFtaXouYL0NhZPNXwue7K1zqnPTR+Vuz/ukn/LSbWsHaLj4PvlNYB9BBYKTYtji/bpIlu4+NCGXC4wM+FWGp9Ndaku3Rpo+CFmjjTg2VQeQzQZ6XaseckX8IVoDiEpqPGqxxSBVC9sh8Fj7a8t+IuLhYMOf2s4NDel2rDlJF/CFZHS/WP/ej/hipaF1Cf6RmLAGcdrfdskfjtUiXsEZ3lLMd2YnJoIdLtXHKaP8Ahis+l2r5z10f8MVLgPqXscnWoHXZf0mOM+6tuIA441+NUXpnrn3ofLXvTLW/vI+Wp+Yupe9Yney/GtuJe6UL7CKoPTLW/vI+WvemWtjlcj5an5MfUYBv/WSfeK36zf8A0iH2tS56Za395Hy170z1z70Plo+TChoW4jAHG6j15rLSWp2Dp7npX9NNcP8AWh8tY9M9b+8j5aPkOhn6tCcxvgeo1FIk6dpZUYZ5Gl70110crv8ACvHprrp53f4UfEVF+sgK9sgN3717jVuRUn20vnpprh53Q+Wsemet/eR8tL4sXUYOIeK/GvZH6a/GqD0z1z70Plr3pprn3r+zT+T/AKHUYQyYJLL8ajd4x+eo99UXpprh/rQ+WvemWt/eV+Wn8mHUY9LdDLdgOpJs5MAEb/ZpOoxul2sOjRtOpVxwsOHmPCqzr2/RT4VpGNIpKj//2Q=="/>
          <p:cNvSpPr>
            <a:spLocks noChangeAspect="1" noChangeArrowheads="1"/>
          </p:cNvSpPr>
          <p:nvPr/>
        </p:nvSpPr>
        <p:spPr bwMode="auto">
          <a:xfrm>
            <a:off x="77788" y="-579438"/>
            <a:ext cx="15906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8676" name="Picture 4" descr="http://t2.gstatic.com/images?q=tbn:ANd9GcS63DlqxjMijgDGj_Vrduh7R-2_9BaDT1ROlUatsxja3SmaIi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933056"/>
            <a:ext cx="2931380" cy="2226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Inicio: Se presentan el o los personajes.</a:t>
            </a:r>
          </a:p>
          <a:p>
            <a:endParaRPr lang="es-MX" dirty="0" smtClean="0"/>
          </a:p>
          <a:p>
            <a:r>
              <a:rPr lang="es-MX" dirty="0" smtClean="0"/>
              <a:t>Desarrollo : Ocurren acciones y algún acontecimiento que cambie o provoque un conflicto en la historia.</a:t>
            </a:r>
          </a:p>
          <a:p>
            <a:endParaRPr lang="es-MX" dirty="0" smtClean="0"/>
          </a:p>
          <a:p>
            <a:r>
              <a:rPr lang="es-MX" dirty="0" smtClean="0"/>
              <a:t>Desenlace o final: Se resuelve el conflicto o la situación imprevista.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Acontecimientos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45160"/>
          </a:xfrm>
        </p:spPr>
        <p:txBody>
          <a:bodyPr/>
          <a:lstStyle/>
          <a:p>
            <a:r>
              <a:rPr lang="es-MX" dirty="0" smtClean="0"/>
              <a:t>1. Caperucita es enviada donde la abuela.</a:t>
            </a:r>
          </a:p>
          <a:p>
            <a:endParaRPr lang="es-MX" dirty="0" smtClean="0"/>
          </a:p>
          <a:p>
            <a:r>
              <a:rPr lang="es-MX" dirty="0" smtClean="0"/>
              <a:t>2. Llega el cazador y le dispara al lobo.</a:t>
            </a:r>
          </a:p>
          <a:p>
            <a:endParaRPr lang="es-MX" dirty="0" smtClean="0"/>
          </a:p>
          <a:p>
            <a:r>
              <a:rPr lang="es-MX" dirty="0" smtClean="0"/>
              <a:t>3.Caperucita toma un atajo y el lobo se viste de abuelita.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Ejemplo: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619672" y="5517232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accent2"/>
                </a:solidFill>
              </a:rPr>
              <a:t>¿Cuál es el orden?</a:t>
            </a:r>
            <a:endParaRPr lang="es-MX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</TotalTime>
  <Words>174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Papel</vt:lpstr>
      <vt:lpstr>El Cuento</vt:lpstr>
      <vt:lpstr>Cuento:</vt:lpstr>
      <vt:lpstr>Características del cuento:</vt:lpstr>
      <vt:lpstr>Personajes</vt:lpstr>
      <vt:lpstr>Acontecimientos</vt:lpstr>
      <vt:lpstr>Ejemplo: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Iv</cp:lastModifiedBy>
  <cp:revision>7</cp:revision>
  <dcterms:created xsi:type="dcterms:W3CDTF">2011-03-06T19:11:42Z</dcterms:created>
  <dcterms:modified xsi:type="dcterms:W3CDTF">2011-03-06T20:22:02Z</dcterms:modified>
</cp:coreProperties>
</file>