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32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4890B2F-CE07-4749-980F-ACDE1433ACE8}" type="datetimeFigureOut">
              <a:rPr lang="es-CO" smtClean="0"/>
              <a:t>03/03/2011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09DD7E3-C403-47D2-8D90-5A602641E1EE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Torres_del_Parque" TargetMode="External"/><Relationship Id="rId13" Type="http://schemas.openxmlformats.org/officeDocument/2006/relationships/hyperlink" Target="http://es.wikipedia.org/wiki/La_Perseverancia" TargetMode="External"/><Relationship Id="rId18" Type="http://schemas.openxmlformats.org/officeDocument/2006/relationships/hyperlink" Target="http://es.wikipedia.org/wiki/Santa_In%C3%A9s_(Bogot%C3%A1)" TargetMode="External"/><Relationship Id="rId26" Type="http://schemas.openxmlformats.org/officeDocument/2006/relationships/hyperlink" Target="http://es.wikipedia.org/wiki/El_Consuelo" TargetMode="External"/><Relationship Id="rId39" Type="http://schemas.openxmlformats.org/officeDocument/2006/relationships/hyperlink" Target="http://es.wikipedia.org/w/index.php?title=Santa_Rosa_de_Lima_(Bogot%C3%A1)&amp;action=edit&amp;redlink=1" TargetMode="External"/><Relationship Id="rId3" Type="http://schemas.openxmlformats.org/officeDocument/2006/relationships/hyperlink" Target="http://es.wikipedia.org/w/index.php?title=Parque_Central_Bavaria&amp;action=edit&amp;redlink=1" TargetMode="External"/><Relationship Id="rId21" Type="http://schemas.openxmlformats.org/officeDocument/2006/relationships/hyperlink" Target="http://es.wikipedia.org/w/index.php?title=Atanasio_Girardot_(Bogot%C3%A1)&amp;action=edit&amp;redlink=1" TargetMode="External"/><Relationship Id="rId34" Type="http://schemas.openxmlformats.org/officeDocument/2006/relationships/hyperlink" Target="http://es.wikipedia.org/w/index.php?title=La_Pe%C3%B1a_(Bogot%C3%A1)&amp;action=edit&amp;redlink=1" TargetMode="External"/><Relationship Id="rId7" Type="http://schemas.openxmlformats.org/officeDocument/2006/relationships/hyperlink" Target="http://es.wikipedia.org/w/index.php?title=San_Mart%C3%ADn_(Bogot%C3%A1)&amp;action=edit&amp;redlink=1" TargetMode="External"/><Relationship Id="rId12" Type="http://schemas.openxmlformats.org/officeDocument/2006/relationships/hyperlink" Target="http://es.wikipedia.org/w/index.php?title=La_Paz_Centro&amp;action=edit&amp;redlink=1" TargetMode="External"/><Relationship Id="rId17" Type="http://schemas.openxmlformats.org/officeDocument/2006/relationships/hyperlink" Target="http://es.wikipedia.org/wiki/Las_Nieves_(Bogot%C3%A1)" TargetMode="External"/><Relationship Id="rId25" Type="http://schemas.openxmlformats.org/officeDocument/2006/relationships/hyperlink" Target="http://es.wikipedia.org/w/index.php?title=El_Balc%C3%B3n&amp;action=edit&amp;redlink=1" TargetMode="External"/><Relationship Id="rId33" Type="http://schemas.openxmlformats.org/officeDocument/2006/relationships/hyperlink" Target="http://es.wikipedia.org/w/index.php?title=Gran_Colombia_(Bogot%C3%A1)&amp;action=edit&amp;redlink=1" TargetMode="External"/><Relationship Id="rId38" Type="http://schemas.openxmlformats.org/officeDocument/2006/relationships/hyperlink" Target="http://es.wikipedia.org/w/index.php?title=San_Dionisio_(Bogot%C3%A1)&amp;action=edit&amp;redlink=1" TargetMode="External"/><Relationship Id="rId2" Type="http://schemas.openxmlformats.org/officeDocument/2006/relationships/hyperlink" Target="http://es.wikipedia.org/wiki/La_Merced_(Bogot%C3%A1)" TargetMode="External"/><Relationship Id="rId16" Type="http://schemas.openxmlformats.org/officeDocument/2006/relationships/hyperlink" Target="http://es.wikipedia.org/wiki/Veracruz_(Bogot%C3%A1)" TargetMode="External"/><Relationship Id="rId20" Type="http://schemas.openxmlformats.org/officeDocument/2006/relationships/hyperlink" Target="http://es.wikipedia.org/w/index.php?title=San_Bernardo_(Bogot%C3%A1)&amp;action=edit&amp;redlink=1" TargetMode="External"/><Relationship Id="rId29" Type="http://schemas.openxmlformats.org/officeDocument/2006/relationships/hyperlink" Target="http://es.wikipedia.org/w/index.php?title=El_Mirador_(Bogot%C3%A1)&amp;action=edit&amp;redlink=1" TargetMode="External"/><Relationship Id="rId41" Type="http://schemas.openxmlformats.org/officeDocument/2006/relationships/hyperlink" Target="http://es.wikipedia.org/wiki/Unidades_de_Planeamiento_Zona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/index.php?title=Samper_(Bogot%C3%A1)&amp;action=edit&amp;redlink=1" TargetMode="External"/><Relationship Id="rId11" Type="http://schemas.openxmlformats.org/officeDocument/2006/relationships/hyperlink" Target="http://es.wikipedia.org/wiki/Germania_(Bogot%C3%A1)" TargetMode="External"/><Relationship Id="rId24" Type="http://schemas.openxmlformats.org/officeDocument/2006/relationships/hyperlink" Target="http://es.wikipedia.org/w/index.php?title=Egipto_Alto&amp;action=edit&amp;redlink=1" TargetMode="External"/><Relationship Id="rId32" Type="http://schemas.openxmlformats.org/officeDocument/2006/relationships/hyperlink" Target="http://es.wikipedia.org/w/index.php?title=Fabrica_de_Loza&amp;action=edit&amp;redlink=1" TargetMode="External"/><Relationship Id="rId37" Type="http://schemas.openxmlformats.org/officeDocument/2006/relationships/hyperlink" Target="http://es.wikipedia.org/w/index.php?title=Ram%C3%ADrez_(Bogot%C3%A1)&amp;action=edit&amp;redlink=1" TargetMode="External"/><Relationship Id="rId40" Type="http://schemas.openxmlformats.org/officeDocument/2006/relationships/hyperlink" Target="http://es.wikipedia.org/w/index.php?title=Vitelma&amp;action=edit&amp;redlink=1" TargetMode="External"/><Relationship Id="rId5" Type="http://schemas.openxmlformats.org/officeDocument/2006/relationships/hyperlink" Target="http://es.wikipedia.org/wiki/San_Diego_(Bogot%C3%A1)" TargetMode="External"/><Relationship Id="rId15" Type="http://schemas.openxmlformats.org/officeDocument/2006/relationships/hyperlink" Target="http://es.wikipedia.org/w/index.php?title=La_Capuchina&amp;action=edit&amp;redlink=1" TargetMode="External"/><Relationship Id="rId23" Type="http://schemas.openxmlformats.org/officeDocument/2006/relationships/hyperlink" Target="http://es.wikipedia.org/w/index.php?title=Egipto_(Bogot%C3%A1)&amp;action=edit&amp;redlink=1" TargetMode="External"/><Relationship Id="rId28" Type="http://schemas.openxmlformats.org/officeDocument/2006/relationships/hyperlink" Target="http://es.wikipedia.org/w/index.php?title=El_Guavio&amp;action=edit&amp;redlink=1" TargetMode="External"/><Relationship Id="rId36" Type="http://schemas.openxmlformats.org/officeDocument/2006/relationships/hyperlink" Target="http://es.wikipedia.org/w/index.php?title=Lourdes_(Bogot%C3%A1)&amp;action=edit&amp;redlink=1" TargetMode="External"/><Relationship Id="rId10" Type="http://schemas.openxmlformats.org/officeDocument/2006/relationships/hyperlink" Target="http://es.wikipedia.org/wiki/Bosque_Izquierdo" TargetMode="External"/><Relationship Id="rId19" Type="http://schemas.openxmlformats.org/officeDocument/2006/relationships/hyperlink" Target="http://es.wikipedia.org/w/index.php?title=Las_Cruces_(Bogot%C3%A1)&amp;action=edit&amp;redlink=1" TargetMode="External"/><Relationship Id="rId31" Type="http://schemas.openxmlformats.org/officeDocument/2006/relationships/hyperlink" Target="http://es.wikipedia.org/w/index.php?title=El_Triunfo_(Bogot%C3%A1)&amp;action=edit&amp;redlink=1" TargetMode="External"/><Relationship Id="rId4" Type="http://schemas.openxmlformats.org/officeDocument/2006/relationships/hyperlink" Target="http://es.wikipedia.org/w/index.php?title=Sagrado_Coraz%C3%B3n_(Bogot%C3%A1)&amp;action=edit&amp;redlink=1" TargetMode="External"/><Relationship Id="rId9" Type="http://schemas.openxmlformats.org/officeDocument/2006/relationships/hyperlink" Target="http://es.wikipedia.org/wiki/La_Macarena_(Bogot%C3%A1)" TargetMode="External"/><Relationship Id="rId14" Type="http://schemas.openxmlformats.org/officeDocument/2006/relationships/hyperlink" Target="http://es.wikipedia.org/w/index.php?title=La_Alameda_(Bogot%C3%A1)&amp;action=edit&amp;redlink=1" TargetMode="External"/><Relationship Id="rId22" Type="http://schemas.openxmlformats.org/officeDocument/2006/relationships/hyperlink" Target="http://es.wikipedia.org/w/index.php?title=Cartagena_(Bogot%C3%A1)&amp;action=edit&amp;redlink=1" TargetMode="External"/><Relationship Id="rId27" Type="http://schemas.openxmlformats.org/officeDocument/2006/relationships/hyperlink" Target="http://es.wikipedia.org/w/index.php?title=El_Dorado_(Bogot%C3%A1)&amp;action=edit&amp;redlink=1" TargetMode="External"/><Relationship Id="rId30" Type="http://schemas.openxmlformats.org/officeDocument/2006/relationships/hyperlink" Target="http://es.wikipedia.org/w/index.php?title=El_Roc%C3%ADo_(Bogot%C3%A1)&amp;action=edit&amp;redlink=1" TargetMode="External"/><Relationship Id="rId35" Type="http://schemas.openxmlformats.org/officeDocument/2006/relationships/hyperlink" Target="http://es.wikipedia.org/wiki/Laches_(Bogot%C3%A1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632848" cy="2711152"/>
          </a:xfrm>
        </p:spPr>
        <p:txBody>
          <a:bodyPr>
            <a:noAutofit/>
          </a:bodyPr>
          <a:lstStyle/>
          <a:p>
            <a:r>
              <a:rPr lang="es-CO" sz="1400" dirty="0" smtClean="0">
                <a:solidFill>
                  <a:srgbClr val="FF0000"/>
                </a:solidFill>
                <a:latin typeface="Comic Sans MS" pitchFamily="66" charset="0"/>
              </a:rPr>
              <a:t>La UPZ </a:t>
            </a:r>
            <a:r>
              <a:rPr lang="es-CO" sz="1400" b="1" dirty="0" smtClean="0">
                <a:solidFill>
                  <a:srgbClr val="FF0000"/>
                </a:solidFill>
                <a:latin typeface="Comic Sans MS" pitchFamily="66" charset="0"/>
              </a:rPr>
              <a:t>Sagrado Corazón</a:t>
            </a:r>
            <a:r>
              <a:rPr lang="es-CO" sz="1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s-CO" sz="1400" dirty="0" smtClean="0">
                <a:latin typeface="Comic Sans MS" pitchFamily="66" charset="0"/>
              </a:rPr>
              <a:t>:</a:t>
            </a:r>
            <a:r>
              <a:rPr lang="es-CO" sz="1400" dirty="0" smtClean="0">
                <a:latin typeface="Comic Sans MS" pitchFamily="66" charset="0"/>
                <a:hlinkClick r:id="rId2" tooltip="La Merced (Bogotá)"/>
              </a:rPr>
              <a:t>La Merced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" tooltip="Parque Central Bavaria (aún no redactado)"/>
              </a:rPr>
              <a:t>Parque Central </a:t>
            </a:r>
            <a:r>
              <a:rPr lang="es-CO" sz="1400" dirty="0" err="1">
                <a:latin typeface="Comic Sans MS" pitchFamily="66" charset="0"/>
                <a:hlinkClick r:id="rId3" tooltip="Parque Central Bavaria (aún no redactado)"/>
              </a:rPr>
              <a:t>Bavaria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4" tooltip="Sagrado Corazón (Bogotá) (aún no redactado)"/>
              </a:rPr>
              <a:t>Sagrado Corazón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 smtClean="0">
                <a:latin typeface="Comic Sans MS" pitchFamily="66" charset="0"/>
                <a:hlinkClick r:id="rId5" tooltip="San Diego (Bogotá)"/>
              </a:rPr>
              <a:t>San Diego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6" tooltip="Samper (Bogotá) (aún no redactado)"/>
              </a:rPr>
              <a:t>Samper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7" tooltip="San Martín (Bogotá) (aún no redactado)"/>
              </a:rPr>
              <a:t>San Martín</a:t>
            </a:r>
            <a:r>
              <a:rPr lang="es-CO" sz="1400" dirty="0" smtClean="0">
                <a:latin typeface="Comic Sans MS" pitchFamily="66" charset="0"/>
              </a:rPr>
              <a:t> y </a:t>
            </a:r>
            <a:r>
              <a:rPr lang="es-CO" sz="1400" dirty="0" smtClean="0">
                <a:latin typeface="Comic Sans MS" pitchFamily="66" charset="0"/>
                <a:hlinkClick r:id="rId8"/>
              </a:rPr>
              <a:t>Torres del Parque</a:t>
            </a:r>
            <a:r>
              <a:rPr lang="es-CO" sz="1400" dirty="0" smtClean="0">
                <a:latin typeface="Comic Sans MS" pitchFamily="66" charset="0"/>
              </a:rPr>
              <a:t>.</a:t>
            </a:r>
          </a:p>
          <a:p>
            <a:r>
              <a:rPr lang="es-CO" sz="1400" dirty="0" smtClean="0">
                <a:solidFill>
                  <a:srgbClr val="FF0000"/>
                </a:solidFill>
                <a:latin typeface="Comic Sans MS" pitchFamily="66" charset="0"/>
              </a:rPr>
              <a:t>La UPZ </a:t>
            </a:r>
            <a:r>
              <a:rPr lang="es-CO" sz="1400" b="1" dirty="0" smtClean="0">
                <a:solidFill>
                  <a:srgbClr val="FF0000"/>
                </a:solidFill>
                <a:latin typeface="Comic Sans MS" pitchFamily="66" charset="0"/>
                <a:hlinkClick r:id="rId9" tooltip="La Macarena (Bogotá)"/>
              </a:rPr>
              <a:t>La </a:t>
            </a:r>
            <a:r>
              <a:rPr lang="es-CO" sz="1400" b="1" dirty="0" err="1" smtClean="0">
                <a:solidFill>
                  <a:srgbClr val="FF0000"/>
                </a:solidFill>
                <a:latin typeface="Comic Sans MS" pitchFamily="66" charset="0"/>
                <a:hlinkClick r:id="rId9" tooltip="La Macarena (Bogotá)"/>
              </a:rPr>
              <a:t>Macarena</a:t>
            </a:r>
            <a:r>
              <a:rPr lang="es-CO" sz="1400" b="1" dirty="0" err="1" smtClean="0">
                <a:latin typeface="Comic Sans MS" pitchFamily="66" charset="0"/>
              </a:rPr>
              <a:t>:</a:t>
            </a:r>
            <a:r>
              <a:rPr lang="es-CO" sz="1400" dirty="0" err="1" smtClean="0">
                <a:latin typeface="Comic Sans MS" pitchFamily="66" charset="0"/>
                <a:hlinkClick r:id="rId10"/>
              </a:rPr>
              <a:t>Bosque</a:t>
            </a:r>
            <a:r>
              <a:rPr lang="es-CO" sz="1400" dirty="0" smtClean="0">
                <a:latin typeface="Comic Sans MS" pitchFamily="66" charset="0"/>
                <a:hlinkClick r:id="rId10"/>
              </a:rPr>
              <a:t> Izquierdo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 smtClean="0">
                <a:latin typeface="Comic Sans MS" pitchFamily="66" charset="0"/>
                <a:hlinkClick r:id="rId11" tooltip="Germania (Bogotá)"/>
              </a:rPr>
              <a:t>Germania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 smtClean="0">
                <a:latin typeface="Comic Sans MS" pitchFamily="66" charset="0"/>
                <a:hlinkClick r:id="rId9" tooltip="La Macarena (Bogotá)"/>
              </a:rPr>
              <a:t>La Macarena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12" tooltip="La Paz Centro (aún no redactado)"/>
              </a:rPr>
              <a:t>La Paz Centro</a:t>
            </a:r>
            <a:r>
              <a:rPr lang="es-CO" sz="1400" dirty="0" smtClean="0">
                <a:latin typeface="Comic Sans MS" pitchFamily="66" charset="0"/>
              </a:rPr>
              <a:t> y </a:t>
            </a:r>
            <a:r>
              <a:rPr lang="es-CO" sz="1400" dirty="0" smtClean="0">
                <a:latin typeface="Comic Sans MS" pitchFamily="66" charset="0"/>
                <a:hlinkClick r:id="rId13" tooltip="La Perseverancia"/>
              </a:rPr>
              <a:t>La Perseverancia</a:t>
            </a:r>
            <a:r>
              <a:rPr lang="es-CO" sz="1400" dirty="0" smtClean="0">
                <a:latin typeface="Comic Sans MS" pitchFamily="66" charset="0"/>
              </a:rPr>
              <a:t>.</a:t>
            </a:r>
          </a:p>
          <a:p>
            <a:r>
              <a:rPr lang="es-CO" sz="1400" dirty="0" smtClean="0">
                <a:solidFill>
                  <a:srgbClr val="FF0000"/>
                </a:solidFill>
                <a:latin typeface="Comic Sans MS" pitchFamily="66" charset="0"/>
              </a:rPr>
              <a:t>La UPZ </a:t>
            </a:r>
            <a:r>
              <a:rPr lang="es-CO" sz="1400" b="1" dirty="0" smtClean="0">
                <a:solidFill>
                  <a:srgbClr val="FF0000"/>
                </a:solidFill>
                <a:latin typeface="Comic Sans MS" pitchFamily="66" charset="0"/>
              </a:rPr>
              <a:t>Las Nieves</a:t>
            </a:r>
            <a:r>
              <a:rPr lang="es-CO" sz="1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s-CO" sz="1400" dirty="0" smtClean="0">
                <a:latin typeface="Comic Sans MS" pitchFamily="66" charset="0"/>
              </a:rPr>
              <a:t>:</a:t>
            </a:r>
            <a:r>
              <a:rPr lang="es-CO" sz="1400" dirty="0">
                <a:latin typeface="Comic Sans MS" pitchFamily="66" charset="0"/>
                <a:hlinkClick r:id="rId14" tooltip="La Alameda (Bogotá) (aún no redactado)"/>
              </a:rPr>
              <a:t>La Alameda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15" tooltip="La Capuchina (aún no redactado)"/>
              </a:rPr>
              <a:t>La Capuchina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 smtClean="0">
                <a:latin typeface="Comic Sans MS" pitchFamily="66" charset="0"/>
                <a:hlinkClick r:id="rId16" tooltip="Veracruz (Bogotá)"/>
              </a:rPr>
              <a:t>Veracruz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 smtClean="0">
                <a:latin typeface="Comic Sans MS" pitchFamily="66" charset="0"/>
                <a:hlinkClick r:id="rId17" tooltip="Las Nieves (Bogotá)"/>
              </a:rPr>
              <a:t>Las Nieves</a:t>
            </a:r>
            <a:r>
              <a:rPr lang="es-CO" sz="1400" dirty="0" smtClean="0">
                <a:latin typeface="Comic Sans MS" pitchFamily="66" charset="0"/>
              </a:rPr>
              <a:t> y </a:t>
            </a:r>
            <a:r>
              <a:rPr lang="es-CO" sz="1400" dirty="0" smtClean="0">
                <a:latin typeface="Comic Sans MS" pitchFamily="66" charset="0"/>
                <a:hlinkClick r:id="rId18" tooltip="Santa Inés (Bogotá)"/>
              </a:rPr>
              <a:t>Santa Inés</a:t>
            </a:r>
            <a:r>
              <a:rPr lang="es-CO" sz="1400" dirty="0" smtClean="0">
                <a:latin typeface="Comic Sans MS" pitchFamily="66" charset="0"/>
              </a:rPr>
              <a:t>.</a:t>
            </a:r>
          </a:p>
          <a:p>
            <a:r>
              <a:rPr lang="es-CO" sz="1400" dirty="0" smtClean="0">
                <a:solidFill>
                  <a:srgbClr val="FF0000"/>
                </a:solidFill>
                <a:latin typeface="Comic Sans MS" pitchFamily="66" charset="0"/>
              </a:rPr>
              <a:t>La UPZ </a:t>
            </a:r>
            <a:r>
              <a:rPr lang="es-CO" sz="1400" b="1" dirty="0" smtClean="0">
                <a:solidFill>
                  <a:srgbClr val="FF0000"/>
                </a:solidFill>
                <a:latin typeface="Comic Sans MS" pitchFamily="66" charset="0"/>
              </a:rPr>
              <a:t>Las </a:t>
            </a:r>
            <a:r>
              <a:rPr lang="es-CO" sz="1400" b="1" dirty="0" err="1" smtClean="0">
                <a:solidFill>
                  <a:srgbClr val="FF0000"/>
                </a:solidFill>
                <a:latin typeface="Comic Sans MS" pitchFamily="66" charset="0"/>
              </a:rPr>
              <a:t>Cruces:</a:t>
            </a:r>
            <a:r>
              <a:rPr lang="es-CO" sz="1400" dirty="0" err="1">
                <a:solidFill>
                  <a:srgbClr val="FF0000"/>
                </a:solidFill>
                <a:latin typeface="Comic Sans MS" pitchFamily="66" charset="0"/>
                <a:hlinkClick r:id="rId19" tooltip="Las Cruces (Bogotá) (aún no redactado)"/>
              </a:rPr>
              <a:t>Las</a:t>
            </a:r>
            <a:r>
              <a:rPr lang="es-CO" sz="1400" dirty="0">
                <a:solidFill>
                  <a:srgbClr val="FF0000"/>
                </a:solidFill>
                <a:latin typeface="Comic Sans MS" pitchFamily="66" charset="0"/>
                <a:hlinkClick r:id="rId19" tooltip="Las Cruces (Bogotá) (aún no redactado)"/>
              </a:rPr>
              <a:t> </a:t>
            </a:r>
            <a:r>
              <a:rPr lang="es-CO" sz="1400" dirty="0">
                <a:latin typeface="Comic Sans MS" pitchFamily="66" charset="0"/>
                <a:hlinkClick r:id="rId19" tooltip="Las Cruces (Bogotá) (aún no redactado)"/>
              </a:rPr>
              <a:t>Cruces</a:t>
            </a:r>
            <a:r>
              <a:rPr lang="es-CO" sz="1400" dirty="0" smtClean="0">
                <a:latin typeface="Comic Sans MS" pitchFamily="66" charset="0"/>
              </a:rPr>
              <a:t> y </a:t>
            </a:r>
            <a:r>
              <a:rPr lang="es-CO" sz="1400" dirty="0">
                <a:latin typeface="Comic Sans MS" pitchFamily="66" charset="0"/>
                <a:hlinkClick r:id="rId20" tooltip="San Bernardo (Bogotá) (aún no redactado)"/>
              </a:rPr>
              <a:t>San Bernardo</a:t>
            </a:r>
            <a:r>
              <a:rPr lang="es-CO" sz="1400" dirty="0" smtClean="0">
                <a:latin typeface="Comic Sans MS" pitchFamily="66" charset="0"/>
              </a:rPr>
              <a:t>.</a:t>
            </a:r>
          </a:p>
          <a:p>
            <a:r>
              <a:rPr lang="es-CO" sz="1400" dirty="0" smtClean="0">
                <a:solidFill>
                  <a:srgbClr val="FF0000"/>
                </a:solidFill>
                <a:latin typeface="Comic Sans MS" pitchFamily="66" charset="0"/>
              </a:rPr>
              <a:t>La UPZ </a:t>
            </a:r>
            <a:r>
              <a:rPr lang="es-CO" sz="1400" b="1" dirty="0" err="1" smtClean="0">
                <a:solidFill>
                  <a:srgbClr val="FF0000"/>
                </a:solidFill>
                <a:latin typeface="Comic Sans MS" pitchFamily="66" charset="0"/>
              </a:rPr>
              <a:t>Lourdes:</a:t>
            </a:r>
            <a:r>
              <a:rPr lang="es-CO" sz="1400" dirty="0" err="1">
                <a:solidFill>
                  <a:srgbClr val="FF0000"/>
                </a:solidFill>
                <a:latin typeface="Comic Sans MS" pitchFamily="66" charset="0"/>
                <a:hlinkClick r:id="rId21" tooltip="Atanasio Girardot (Bogotá) (aún no redactado)"/>
              </a:rPr>
              <a:t>Atanasio</a:t>
            </a:r>
            <a:r>
              <a:rPr lang="es-CO" sz="1400" dirty="0">
                <a:solidFill>
                  <a:srgbClr val="FF0000"/>
                </a:solidFill>
                <a:latin typeface="Comic Sans MS" pitchFamily="66" charset="0"/>
                <a:hlinkClick r:id="rId21" tooltip="Atanasio Girardot (Bogotá) (aún no redactado)"/>
              </a:rPr>
              <a:t> </a:t>
            </a:r>
            <a:r>
              <a:rPr lang="es-CO" sz="1400" dirty="0">
                <a:latin typeface="Comic Sans MS" pitchFamily="66" charset="0"/>
                <a:hlinkClick r:id="rId21" tooltip="Atanasio Girardot (Bogotá) (aún no redactado)"/>
              </a:rPr>
              <a:t>Girardot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22" tooltip="Cartagena (Bogotá) (aún no redactado)"/>
              </a:rPr>
              <a:t>Cartagena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23" tooltip="Egipto (Bogotá) (aún no redactado)"/>
              </a:rPr>
              <a:t>Egipto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24" tooltip="Egipto Alto (aún no redactado)"/>
              </a:rPr>
              <a:t>Egipto Alto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25" tooltip="El Balcón (aún no redactado)"/>
              </a:rPr>
              <a:t>El Balcón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 smtClean="0">
                <a:latin typeface="Comic Sans MS" pitchFamily="66" charset="0"/>
                <a:hlinkClick r:id="rId26" tooltip="El Consuelo"/>
              </a:rPr>
              <a:t>El Consuelo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27" tooltip="El Dorado (Bogotá) (aún no redactado)"/>
              </a:rPr>
              <a:t>El Dorado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28" tooltip="El Guavio (aún no redactado)"/>
              </a:rPr>
              <a:t>El </a:t>
            </a:r>
            <a:r>
              <a:rPr lang="es-CO" sz="1400" dirty="0" err="1">
                <a:latin typeface="Comic Sans MS" pitchFamily="66" charset="0"/>
                <a:hlinkClick r:id="rId28" tooltip="El Guavio (aún no redactado)"/>
              </a:rPr>
              <a:t>Guavio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29" tooltip="El Mirador (Bogotá) (aún no redactado)"/>
              </a:rPr>
              <a:t>El Mirador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0" tooltip="El Rocío (Bogotá) (aún no redactado)"/>
              </a:rPr>
              <a:t>El Rocío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1" tooltip="El Triunfo (Bogotá) (aún no redactado)"/>
              </a:rPr>
              <a:t>El Triunfo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2" tooltip="Fabrica de Loza (aún no redactado)"/>
              </a:rPr>
              <a:t>Fabrica de Loza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3" tooltip="Gran Colombia (Bogotá) (aún no redactado)"/>
              </a:rPr>
              <a:t>Gran Colombia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4" tooltip="La Peña (Bogotá) (aún no redactado)"/>
              </a:rPr>
              <a:t>La Peña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 smtClean="0">
                <a:latin typeface="Comic Sans MS" pitchFamily="66" charset="0"/>
                <a:hlinkClick r:id="rId35" tooltip="Laches (Bogotá)"/>
              </a:rPr>
              <a:t>Los </a:t>
            </a:r>
            <a:r>
              <a:rPr lang="es-CO" sz="1400" dirty="0" err="1" smtClean="0">
                <a:latin typeface="Comic Sans MS" pitchFamily="66" charset="0"/>
                <a:hlinkClick r:id="rId35" tooltip="Laches (Bogotá)"/>
              </a:rPr>
              <a:t>Laches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6" tooltip="Lourdes (Bogotá) (aún no redactado)"/>
              </a:rPr>
              <a:t>Lourdes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7" tooltip="Ramírez (Bogotá) (aún no redactado)"/>
              </a:rPr>
              <a:t>Ramírez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8" tooltip="San Dionisio (Bogotá) (aún no redactado)"/>
              </a:rPr>
              <a:t>San Dionisio</a:t>
            </a:r>
            <a:r>
              <a:rPr lang="es-CO" sz="1400" dirty="0" smtClean="0">
                <a:latin typeface="Comic Sans MS" pitchFamily="66" charset="0"/>
              </a:rPr>
              <a:t>, </a:t>
            </a:r>
            <a:r>
              <a:rPr lang="es-CO" sz="1400" dirty="0">
                <a:latin typeface="Comic Sans MS" pitchFamily="66" charset="0"/>
                <a:hlinkClick r:id="rId39" tooltip="Santa Rosa de Lima (Bogotá) (aún no redactado)"/>
              </a:rPr>
              <a:t>Santa Rosa de Lima</a:t>
            </a:r>
            <a:r>
              <a:rPr lang="es-CO" sz="1400" dirty="0" smtClean="0">
                <a:latin typeface="Comic Sans MS" pitchFamily="66" charset="0"/>
              </a:rPr>
              <a:t> y </a:t>
            </a:r>
            <a:r>
              <a:rPr lang="es-CO" sz="1400" dirty="0" err="1">
                <a:latin typeface="Comic Sans MS" pitchFamily="66" charset="0"/>
                <a:hlinkClick r:id="rId40" tooltip="Vitelma (aún no redactado)"/>
              </a:rPr>
              <a:t>Vitelma</a:t>
            </a:r>
            <a:r>
              <a:rPr lang="es-CO" sz="1400" dirty="0" smtClean="0">
                <a:latin typeface="Comic Sans MS" pitchFamily="66" charset="0"/>
              </a:rPr>
              <a:t>.</a:t>
            </a:r>
          </a:p>
          <a:p>
            <a:endParaRPr lang="es-CO" sz="1400" dirty="0" smtClean="0">
              <a:latin typeface="Comic Sans MS" pitchFamily="66" charset="0"/>
            </a:endParaRPr>
          </a:p>
          <a:p>
            <a:r>
              <a:rPr lang="es-CO" sz="1400" dirty="0" smtClean="0">
                <a:latin typeface="Comic Sans MS" pitchFamily="66" charset="0"/>
              </a:rPr>
              <a:t> </a:t>
            </a:r>
            <a:endParaRPr lang="es-CO" sz="1400" dirty="0">
              <a:latin typeface="Comic Sans MS" pitchFamily="66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O" sz="2800" dirty="0" smtClean="0"/>
              <a:t>UPZ (</a:t>
            </a:r>
            <a:r>
              <a:rPr lang="es-CO" sz="2800" dirty="0" smtClean="0">
                <a:solidFill>
                  <a:srgbClr val="00B050"/>
                </a:solidFill>
                <a:hlinkClick r:id="rId41"/>
              </a:rPr>
              <a:t>Unidades de Planeamiento Zonal</a:t>
            </a:r>
            <a:r>
              <a:rPr lang="es-CO" sz="2800" dirty="0" smtClean="0"/>
              <a:t>). </a:t>
            </a:r>
            <a:endParaRPr lang="es-CO" sz="2800" dirty="0"/>
          </a:p>
        </p:txBody>
      </p:sp>
      <p:sp>
        <p:nvSpPr>
          <p:cNvPr id="4" name="3 Rectángulo"/>
          <p:cNvSpPr/>
          <p:nvPr/>
        </p:nvSpPr>
        <p:spPr>
          <a:xfrm>
            <a:off x="1403648" y="764704"/>
            <a:ext cx="6059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BARRIOS Y VEREDAS</a:t>
            </a:r>
            <a:endParaRPr lang="es-E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</TotalTime>
  <Words>144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Equidad</vt:lpstr>
      <vt:lpstr>UPZ (Unidades de Planeamiento Zonal).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UPZ (Unidades de Planeamiento Zonal). </dc:title>
  <dc:creator>ap.barreto2704</dc:creator>
  <cp:lastModifiedBy>ap.barreto2704</cp:lastModifiedBy>
  <cp:revision>1</cp:revision>
  <dcterms:created xsi:type="dcterms:W3CDTF">2011-03-03T18:15:07Z</dcterms:created>
  <dcterms:modified xsi:type="dcterms:W3CDTF">2011-03-03T18:21:24Z</dcterms:modified>
</cp:coreProperties>
</file>