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E14FB-753C-4E91-AE61-EB2C6EAA98B5}" type="datetimeFigureOut">
              <a:rPr lang="es-CO" smtClean="0"/>
              <a:pPr/>
              <a:t>02/03/2011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96E91-B55F-4602-8C7D-7CE3BF0C31E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330" y="232772"/>
            <a:ext cx="541776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B-LEARNING…</a:t>
            </a:r>
            <a:endParaRPr lang="es-ES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067944" y="1628800"/>
            <a:ext cx="45365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C00000"/>
                </a:solidFill>
                <a:latin typeface="Bradley Hand ITC" pitchFamily="66" charset="0"/>
              </a:rPr>
              <a:t>ES UNA MODALIDAD PRESENCIAL </a:t>
            </a:r>
            <a:r>
              <a:rPr lang="es-CO" sz="2800" b="1" smtClean="0">
                <a:solidFill>
                  <a:srgbClr val="C00000"/>
                </a:solidFill>
                <a:latin typeface="Bradley Hand ITC" pitchFamily="66" charset="0"/>
              </a:rPr>
              <a:t>DE </a:t>
            </a:r>
            <a:r>
              <a:rPr lang="es-CO" sz="2800" b="1" smtClean="0">
                <a:solidFill>
                  <a:srgbClr val="C00000"/>
                </a:solidFill>
                <a:latin typeface="Bradley Hand ITC" pitchFamily="66" charset="0"/>
              </a:rPr>
              <a:t>ESTUDIOS  </a:t>
            </a:r>
            <a:r>
              <a:rPr lang="es-CO" sz="2800" b="1" dirty="0" smtClean="0">
                <a:solidFill>
                  <a:srgbClr val="C00000"/>
                </a:solidFill>
                <a:latin typeface="Bradley Hand ITC" pitchFamily="66" charset="0"/>
              </a:rPr>
              <a:t>QUE COMBINA LA ENSEÑANZA MIXTA , ESTO SIGNIFICA  QUE LOS CURSOS DICTADOS INCLUIRA CLASES PRESENCIALES Y ACTIVIDADES EN EL</a:t>
            </a:r>
          </a:p>
          <a:p>
            <a:r>
              <a:rPr lang="es-CO" sz="2800" b="1" dirty="0" smtClean="0">
                <a:solidFill>
                  <a:srgbClr val="C00000"/>
                </a:solidFill>
                <a:latin typeface="Bradley Hand ITC" pitchFamily="66" charset="0"/>
              </a:rPr>
              <a:t> E-LEARNING.</a:t>
            </a:r>
          </a:p>
        </p:txBody>
      </p:sp>
      <p:pic>
        <p:nvPicPr>
          <p:cNvPr id="11266" name="Picture 2" descr="http://t2.gstatic.com/images?q=tbn:ANd9GcSAiiN3HP6gm9Cz50kwRDFe5zVBvbFblX4eWyvCEzmfajQ7N7-IG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3888432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5</cp:revision>
  <dcterms:created xsi:type="dcterms:W3CDTF">2011-02-26T18:24:48Z</dcterms:created>
  <dcterms:modified xsi:type="dcterms:W3CDTF">2011-03-03T01:31:20Z</dcterms:modified>
</cp:coreProperties>
</file>