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EC01F-D816-4EF9-858D-FB17019BD5DB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A2858-97AB-4C16-BECB-02F8596BE65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001300" y="1700808"/>
            <a:ext cx="4883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5400" b="1" dirty="0" smtClean="0">
                <a:ln w="50800"/>
                <a:solidFill>
                  <a:srgbClr val="FFC000"/>
                </a:solidFill>
                <a:latin typeface="Monotype Corsiva" pitchFamily="66" charset="0"/>
              </a:rPr>
              <a:t>DEFINICIÓN….</a:t>
            </a:r>
            <a:endParaRPr lang="es-ES" sz="5400" b="1" cap="none" spc="0" dirty="0">
              <a:ln w="50800"/>
              <a:solidFill>
                <a:srgbClr val="FFC000"/>
              </a:solidFill>
              <a:effectLst/>
              <a:latin typeface="Monotype Corsiva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419872" y="2483018"/>
            <a:ext cx="51125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600" dirty="0" smtClean="0">
                <a:solidFill>
                  <a:srgbClr val="FF33CC"/>
                </a:solidFill>
                <a:latin typeface="Monotype Corsiva" pitchFamily="66" charset="0"/>
              </a:rPr>
              <a:t>Es una modalidad formativa de aprendizaje  que </a:t>
            </a:r>
            <a:r>
              <a:rPr lang="es-CO" sz="3600" smtClean="0">
                <a:solidFill>
                  <a:srgbClr val="FF33CC"/>
                </a:solidFill>
                <a:latin typeface="Monotype Corsiva" pitchFamily="66" charset="0"/>
              </a:rPr>
              <a:t>se lleva </a:t>
            </a:r>
            <a:r>
              <a:rPr lang="es-CO" sz="3600" dirty="0" smtClean="0">
                <a:solidFill>
                  <a:srgbClr val="FF33CC"/>
                </a:solidFill>
                <a:latin typeface="Monotype Corsiva" pitchFamily="66" charset="0"/>
              </a:rPr>
              <a:t>a cabo a través de internet entre alumno – tutor. Ah contribuido a que la formación llegue a  un mayor numero de personas.</a:t>
            </a:r>
            <a:endParaRPr lang="es-CO" sz="3600" dirty="0">
              <a:solidFill>
                <a:srgbClr val="FF33CC"/>
              </a:solidFill>
              <a:latin typeface="Monotype Corsiva" pitchFamily="66" charset="0"/>
            </a:endParaRPr>
          </a:p>
        </p:txBody>
      </p:sp>
      <p:pic>
        <p:nvPicPr>
          <p:cNvPr id="4100" name="Picture 4" descr="http://t2.gstatic.com/images?q=tbn:ANd9GcQ5f0Wb6_ZrBdppZ41oI9l9XiA98N3QsviC9D29PoBrDahXr15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2563366" cy="3672408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201617" y="404664"/>
            <a:ext cx="725070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Black" pitchFamily="34" charset="0"/>
              </a:rPr>
              <a:t>E-LEARNING</a:t>
            </a:r>
            <a:endParaRPr lang="es-E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g;base64,/9j/4AAQSkZJRgABAQAAAQABAAD/2wCEAAkGBhAPEBAPEBQUEA8QEBAPDw8UDxAUDxAQFRAVFBQQFBQXHCYeFxkjGRQUHy8gIycpLCwsFR4xNTAqNSYrLCkBCQoKDgwOGg8PGiwkHyAsLCwqLCwtLCwwLCwsLCktLCksKiwsKSkpKSktKSksLCwpKSwsKSwpLCwsKSwsLCwsKf/AABEIAOAA4QMBIgACEQEDEQH/xAAcAAABBQEBAQAAAAAAAAAAAAAFAAECBAYDBwj/xABKEAABAgMEBAcMBggHAQAAAAABAAIDBBEFEiExBkFRcQcTIlJhsdEUIzJCU3KBkZKhs8EVFyQzc3RDYmOCk5Sy8BY0RFSDouGj/8QAGgEAAgMBAQAAAAAAAAAAAAAABAUAAQMCBv/EADERAAICAQIDBwMDBAMAAAAAAAABAgMRBBIhMVEFExQiMkFxYbHRgZGhM0JS8BUjwf/aAAwDAQACEQMRAD8A9K0o0kdCdxEE0iUq9/MrkB09Sx8eM95q9znna5xPWpWjHLo8ZxzMV9fQ4jqCr1TCuCihVbY5SZJJNVKq0M8kkk1VJg1nPqWF1yqX1CKKXa/oINO7eu0GULtfuUaojZzKlLJ6qznkaQ0tS4YEywXOGDvWFVmrOiQvDGHOGLfXqWulodAuzoYIIIqDgQcisoa6yL83FHVmiqa8vBmEolREbZsriXXm/duOH6p5vYh1U6rsjZFSiJbISrltkOAnomTrQ4yPRPRMnBUwQeieiaqkqLyKieiScKEyKieiScKEHup7qZPVQvI91K6kE6ohak7cjS5GJezWxxJw6CcltJKcbGYHtNQRVefxhgjGhU2eVD1A4Ia6KXEMom3wZsEkkkOFHkk4e/RvxYn9ZXOqlOHv0b8WL/WVzqmkeQmlzJ1Sqo1SqrOSROSlfXOvV8//ABcXRUp1bzZjoOdGsV56lwREZss5LL8ej9kxskDYuAdDma2EcAugKpy8SoVgOQbCGhp6VEWG5h1jA7HZg+tYfLA5jA71v2lY23INyYiDUSHj94VPvqmvZlnmcP1FHaEOCn+hTqnqoVTgp0KSdU9VEFPVQhIFPVRqnqoQlVSBUKp6qiydU9VCqkoQlVPVRqnULJVUgVAJ6qiDRTgiGhf3rkOinBENCvvXLC/kE6f1G6SSSQgceQTp79G/Fi/EK5VUp09+jfjRfiFc6prHkJJc2TqnBUKp6qyibXY7wQqMZ+KsvdSh2H/xUJp2KVaqOLM9Rxo5Zqx0IuiI7ZEbJZqK9F7GjZIOxcA2D4m3lIuCvsegspFwRGDFS+QauIRYVmNKB35p2w2/1OC0cNyzGk0SsYDZDb1kozs7+uvhi7XrFT/QGVTgqAKtStmRoovQ4bntrSoGFdlSvRtpcxAk3yOKcFX26NzZ/RO9JYPmp/4amdbWjfFYPmud8epp3c+jBwKlVEP8PxRm6C3fHYnFhu1xoA/5q9QVd7DqX3M+gPBT1REWKPLwfRfPUFIWK3ywO6BFK572HUvuLOgNUgigsRnPiHdLRPmpiw2/tzugU61XfQOu4mCQU9UYFht5kwf3YY6ypiwv2UY74kIfNV30S+4l1QFCcFHBYX7F3pmG/JTFhu8iz0zD/kFXfLoTuH1Rno2RRDQj7x29W7QstrIUS9DaxwaSC17nZDOpVPQf7x2/sWdk1KJvVDZI3iSSSHCjxuePfo340X4jlyqpTx7/AB/xovxHLnVNo8hHLmyYKeqhVPVdHJM4im1DZlp9WBRCq5vYDe3A/L5ILWR8m7oH6GfnceoJijBErDBVeJDCL2FApTBKJy8o5jHiH5VporbIlFZlJcEBcJ5gZnh0pfuyw3GC9Ai1CydqTF+NEdqvXRubh8kX7vuQnv1gcnecB71mwm/ZdXmlP9BR2pZwjBfJ0qt5onCD5NrXYgviVFSK8voWBBW/0NP2RvnxP6kz1HpFul9T+Ah9EQPJtO+p61IWZBH6OH/Db2Kykgw3JwEnDGTGD9xvYughNGQA9AUlWm59sOtcSBWmzpOxWlnkctliiSzsS0piKC+GWhgrhlUb80Djzce+Txjh0CI4gIyvSSm8ZSBp6iMVk31UyychbcZlLzr7enP1rSyk2Irbw20I1hZ20Sq5lV6iNnBczumSSWBrkSZJJQoE6Q/dv/Df1FAdBfvHb+xHdIfu3fhv6igOgfhu3/IKf2s2hzXwb5JJJZm54rPHv8f8aL8Ry51Up89/j/jRviOXIFOI8hDLmzpVPVQqnBVnJ2hMLnBozcaBaaXs2CwUuhxpi44krP2bNMhuL3ZhvJGGZzOPR1rjNaVUOA94QGok3LaNNJBKO73ZsIUCHXBrR+6FprKgMu5D1BeRyulz72LaDUakrV2LwhwIeEUkCmppKHUJPkgvJvIklDdm0bwKH3LJ6cWRHEMRYHLZDBMRvjhvOG0BWRwlSHOf/DKvyemEjGwbGYCfFfyT/wBlzPT54uJ3Gxrkzzhk25zADgM951JwUQ0jkWQZhwhlphP75DukEAHNuGw19YQ2qZUVxhBKIm1Fkp2Nz5kwVv8AQw/ZW+dE/rXnwK3+hh+ys3xP61xqPSvk00vqfwH0kySDDCjatpcSGgYxIjrjB1u3BKFJVxOZGJzqelZy07RrPXji2DyAOs+s+5aaLN0hGIzGjdereirKXBQx7/8AoPGxScvoULYeYMHAi840rlQaysmyMy9g4EnVUepUrbt6JMOoXG4CaDb0oe+TiBgiFpEMmgccAT0J3p9L3cPO+LBrIKx5ybWBJ4VzadQ7UQsyPxL7p8F2G30rM6I2pELjAIL2XS4HO5TadiPxH1HSMaDZvQV9clJwkL57qJqSNG4axkVFA5SacHsx5PNzzwKN1Sydbg8DOnUK5NpYHSTJVXBtkEaRfdu/Df1FAdAfDdv+QR7SHwHfhv6igGgHhu3nqCp8mEQ5r4Z6Akkkszc8Hm537TMB2qYjgH/ldmuoch9pD7TM/mI/xXKMKK5uXq1J3GPBHnJS8zCYKrzU8GYDF3uG9C5i3QSWDk0wLtROwLgH1xzXDYbTp8+aRZfGLjUmpKheXIuTX1mHpY4IsByZzlya5SDlZZKq6XqBcOMCkXq0yjoHE9iuyz3DJxHpQsRFflI4qNq1hjPE5kkwzCjnxsRzu0L0XQx32Zu+J/WvOoNFtdCbQF10DAXAXM6Wl2I9a51VGYbomMYqDbXQ119IvXC+lFjNaLziANpSzacqzPIxNax4hOZe801+EVenZtzIL7ji0FpaaHPklUZ+YaI0RzMnOLh6c/eotiXmuh1pe8E7Hak/cd22T+gGoNZfuZ6Vjhjg4gOpiAcielEZaWjz8QXjdhtwr4jBsaNZQiYaWOLSLpByOe5W5e340IXWkUGWGW4I+1TlHdVjd1fsERafE2Mza0CyjCgw2B7XtLozq98OVHE69eCPQ52FGljGhirHtNKtoc6da8zsyzY0/Gq5xu1HGRTkBsHT0LcW7Otl4UKWhABhaBuYO1JtRp4qUYJ5n/c/9/g0ss21yb5Y4FOFEyGx2Q+ZWmvrJWby4gGq9U7AAtNfWGqjhpCjSS2pne+mvriXqJioXaFO7BQ0hfSG4/s39RQHg4i3i4/rEe4IrpC6sN3mP6kF4MPG893UFnJYT/QZaeW6MX9H9z0lJJJYhh8+2l/mZn8xH+K5U52NcYTrOA3lXbRH2mZ/MR/iuQe0olXhupoqd5/8608ziIghDfbgH3KUSvFuRok6MLw6E0xEByx9CHc0uY4JtnzrFdy7MnGnXTehtDsPqUSSFzvj1LDHHKD5lBXxqHYoibdtrvVNlhkTC7d0YBBGzp1gLp9IDYVEyBYRVcl4mtZ6HaTf7CuytoMrmtIS4nLRrpWYwRqy58w4jIgzaa02jWPUsjJzo1EI1KTIwx96ZVvKwzGSyessjB7QQatcAQegoBbUlFbV94vZ0nFqr2Fave7hOLMBj4pyRP6RGs16EFGudM+Ar3ShLBlopvCozH90UIcwjEez4LiXNJZXUMQqNo2I1zDxUS7E2kC6ejo3o2NqSNe9iUbQjwHNrGNCBQOHh02U1rLOm2hxAJLK8knOmo0XG2JWbhE8ZDe4c9vKYfSEDbOPJpQjoumqzla0+HA1Syso9M0Tta42KDkwcYR0Aat6mbQfMxL2JJOArW63UFlbDkZl+Qc1jxdeSLoLc1tLKlGS7aDF2srmnEJSkllswve6Ki/YOWNA4ppc/F7vcNiImcCAmeTd3LiVLm9zAdr9g73WE3dYQLu1N3aq8MVsL1sRr0N3mO6kM4MfG889QXR8e8yJ0NPUVz4MfG889QS2+O2Ul8fYfaNYhD9fuekJJJIQPPny1XHumYDRecZiPQagONdidgQuLZxqXPdiTUgZIjPRXd0zV1pJMzMCtMKCM4AVVV8tFdngtrdTnhngC06fZ5vdlF8swZKs4bERiSZGZXAwGbUN3qCe7ZTDnKQju1gH0K4JdupwUxJnVQ+lTvYlbGUCYZ8JlNy5PkYLsjT3FFTKHW0qtMSWFQFpGxezKcWCpmzHsofCafGHzVWNJOpULQWbMAHiomLH4A806l2MiGuLDlXBH0Yt8r5mbeDHukY3itLjsGfqVZk65rqOBaQaEHMHpC9OlZNjcQMVn9L9HOMBmIY5bR3xo8ZvOHSERbo5Rhvg+XsUrE3hlCzbQBotRZ8zVeay8Ywz0LVWTaOSmmv9mScT0GQnLhB9B3akU+kFlZKZvCu3AozKsguHLiuY/W0QnOw1GoTeU61HdP8AP2ALatzygj9IJvpDpVTuaX8u7+XiJdyy/l3fy8RZeI03X+H+DLw7+n7osm0OlQM6Oj1BVHslQaGaodhgvBUaSn+6H8Jyni9Iv7v4f4O/CT6Fsz6Yzyq8XKf7ofwnJcVK/wC6/wDk5X43Sf5fw/wTwlnQsd3Jd2qDrNgg0Md1fy8TZX5pvo+B5d38vEXXi9L/AJfw/wAHPh5f60T7tTd2qP0dB8u7+XiJfRkHy7v5eJ2K/F6X/L+H+CvDy+n7oIWbMXmxehvarvBj43nHqahkoYMu2J3x0QvFKcTEGVehFODIeF556gkGtlGdkpQ5cPsMaFtUY/J6OkkkgAs8Bti2C2PMNa0CkeMK668a5Bo9qRDrStyJ9qmvzMx8Z6GPeh8HZ0jzbjrVJ8d21SiOVZxVkOomXbVMT7xrVWqYlTBAjDtl41q9K29iLyz1U7XKnFMmTY6RSUO5CjwhQPFHU521c4MfjGMefCHJdvC6yb+OkXtzMOjx6M0NsqJi9m3lBb6Sxx49GY3LiGoMRWQ6oxxoaejYhkJytNideS9dXLIIzI6U6OcV39g709xDhzHV6igkjMljqL1mHLtfBDHi81zaOByIOK810jsF0rFLc2O5UN+1uw9ISO6G2W+JKL9+YyNDY8/XXgVpIMahDtmfS1ebWVPFpAK3Fmzt4D+8Ex01qsjtZ1ZDJpApAKrIRKgt5uXmlXAFlJbXhiqSw8Aa0ZasQnd1BVhKI26Bec7c3qPYnEok93rY7oea4/AGEopiURfuRSEqsjYuRxyjuZ8JiiF1mRyz5sP4bVzATev0L4EVvrl8sSkEqJ12cHGa8Eovwa5v893UEJmvBO5FuDXN/nu6ghNT6Q3R+o9GSSSQAzPmG3Hfa5v81M/HehznK7bp+1zf5qZ+O9D3FYHZB5XFy6OK5OUIRJTEpFMVZBqpApikoQ12h0W9fhnxmub7kNguuRhXaWlLRaYuxm7wutuw7kxE8+8Nxx+aqrhNo4sWUgkG4qxqPpVeC6oB2gFd6UBPQSV6rSyzUmBMPQ20AGwAe5U7Zshk1CdDdgc2O5rtR3Lm3SOW5/8A1d2KY0ilvKD2XdiBd1T4bl+6AVRdF5UX+zPKpyUfAiOY8XXsNCPnuRyw7ToRitdpPoZGnoImpeGXOa2oIziw86AZ12LzGDHMN2OFDQjYVhCxVz4PgNI5nHMlhnqMnN0o8YjWNZGsK6Leg6y4b2O+Sx1jWwKUKPsuvFcE3Sjct2eIJZSm8sNSltyt516IG1DaVDhtrq6UQbaEqQXcdDoM+WOpZR0uwri6SYhrOzlJ5yb1z2RUTcyvFRfu3siea4E+pWPo87F55DlzDcHMcWuGIc00cNxC9A0V0yfE7zGDHuaKtiGGbzgM713X0oLUaKVMXPPBczeFm54IWiykUjY2F8MKuAjVpyPHxnxIcSCA4Noxz3NcKNA1t6FwGjkwfB4l26YHzCuq+vYuIuu09m9vaDQE9FKYgPhmjg2v6sVjlFlTXkuoMSaVAG2oqtlbB8mYuma5o5TfglFeDbN/nu6ghc2OSUV4Ns3+e75LDU+kI0fqPRUkkkAMz5bt0/a5v81M/Heh5V63T9rm/wA1M/HeqBWB2QcuRXRy5lQhEqJTlMVZBimTplCF+yIl2I1HNKmd9a7nw2n0jBZuTdR7d61GkIvQZd/6rm+pcx4WIqXpGsl95jPSESaPV/eCCWJEw3OR29716Xs95g0Ay5m0ZopDe0OECEQ4AjCHkRVQdoTDP+mYdzW/Irz2at2ahPLWxSGil0XQaDYmZpdOj9L/ANT2rzdtlUJuEvZ45DSNVsoqS9/qeoStjxYQa2Gx8MCgFC4Ae9YbT/gqixnOmZQF0ZxLo0K6Q1557HHxjrGtDm6bzw8cep3auzOEGeHjA/vPUWpr6lPT2dDzmG6LLxDCjNdDiNNHMe0tcD0grRSNrUAxRye0tiTBrMQIMY0pV4DnU2VLaqo20pcZyUD0IqntCFfuZy0tj9iBtwbVzFut2+9EYNvyzf8AQwfYYetEJbSqRcQyPIwjBP3gbBhBxFMg4UIOWKK/5WPVfuZ+En0ZnoluDKuKJ2DbrYL6vJa4to2oIBrrqcFa0Ss+zYs8Yj4EODBYKw4DoznBxvZuMQ0cRswC9bi6QSZusMO+3K7dhObTdUrG3WvU1OK5M6jU6Zpv2MRL6QtdhUH0gqtaOlwkyx4YaRDRpEKrXnowoV6M2zbMcb/c8EEY1MGG3rwVfSC3bKMLiJl8u6HShhlzXFuwtDAbpHoShaWMHndgNepc1jaY6Jwtw2Bjmy0N7XtrUNDSCDQgimBXKY4aDcc2HLMa5zSASRQEilaAYrziNSpaDea18S67HlNLyQceii50WT1M1wTNo6eD4tDRJmJQ8t2P6zu1eqcCbyYLiSSeOiYk1OTF5TEGC9V4EvuXfjROpi10sm5cWZamKUeCPWkkkkwAD5Yt7/Nzf5qZ+O9Dyr9vf5ub/NzPx3qgVgdkHKBUyuZUIRKYpymKsgyZOmUITgmhG8LW2hypKGebEp6wVkGZrXM5UjE/Vcx3vXD4Si/qT2YNsd/KcFohkFmLMdSJTatNDPJG5eg7Ol5pIBmUrRbCBBeaVwCqfZ+f7lbtKxXTl2Ex4huBLg4tJFAMqKg7g3mdUxDO9jwlXaHZ0rNRKcff8B9PaEKoKEvY68XA5/Wm4iDzwuB4O50ZRYR9Lx8lA6A2gMnQj/yOHyS99mWBC7Uq6lruWHzx60u42c8etUjoRaY1QzujD5qDtELUH6MHdGZ2rl9nW/U6XaVPVBDuFvOHrCbuAc4esIadG7UH6Bx3Phn5qBsW0xnLxfRQ9RXD0FvRna19PVBX6P6R7k3cDtoQd0laLc5eN/DcVxjRpyGKvgxWDKphvAr6ly9Hajtayph8ybzma+lQ+j3LPC24ozDvZKmNIXjnD0FZ+HsNPEQD3cD9ibuF+xBm6UOGs+9d4elp5y5dFh0r6y9Fk30yXp3AswiE4HysTqYvKTpcSKXupercCs3xsJz/ANrEHqDO1FaWEoy8wNqpxlHys9YSSSTEXHytb3+cm/zcz8d6oFX9IAROTgOB7rmcP+d5Q8rA7IlQKmVAqEIlMpFRVkGTJ0xUIO1a2zeVKRx+oD6iskFrLAxgRm7YTupZz9i0BpN1IoWkhxcAMuxZeCaRG70fMEnlVoE60Tas4dAKYQs+MBFDsSGg1oCcxRHWWjCPjU84FvWuGj9nBkG9reS6pzpkEPta0xUshUO19MK7G9qG1HaMldKKSaXA7loozipNtMMTVpQoQq5wxyAxcdwCDR9Kz+jYN7j8ggvFkmuZKuSllufqwQ1mvm/TwKr0MI+ridf8RTLjhdG5g+aty8/OnGradLB8lPi4UuMeU/Zr9S6yMB8yC4u4pgddAABccNuQWNd2otltgzWyqiqOZJHWFacVv3gY4a6VBRlpqAdoB9aoQbCgtIJDnkc9xI9nJEQE508bYp968im+VUn/ANawJDNIz3j94dRRRCtJzSXPnDqKmq/oz+GXpP68PlfcwLrVcDSgPoCb6VOtrfZCoxMyory2xHrt7L/0i3Wxh/cCYzcM5wmewFRSU2om5lmLEgEfdM9leq8CN3iXXQGjjomA3MXj8Q4L17gOHeD0xYhG6jR8kVp1hguofA9cSSSRwEeD8MOh8SXmnz8JpdLxzeikAniouRJ2NdnXbVec8cF9cTUo2K0tcKgihBCwdp8EcnEcXCEwVx5N5o9TSFw4l5PAjFCiYoXuP1NSvkh7UTtTfUzK+SHtRO1VsLyeHcYE3GBe5fUzK+SHtRO1L6mZXyQ9qJ2qbSZPDOMCbjAvdPqYlfJD24nal9TEr5Ie3E7Ve0rJ4WIgWn0bmmhrwdcNw9y9M+piV8kPbidq7weCSAzwWAavCf2riVeVgtSweIiMLw3rb6PtgxAXRMS0ija8nLMjWtl9Tkt5Ie1E7Vag8F8NgIa2gOfKd2raTljyvDOIxSeWCDPspmKEUwWNnIM3DwhiFGY3BpqGvI1VB1r076uBs95THg3Gz3lCxoaCJWJnlMpaE014L5b+kt613n9MIgiCCGBjjSpwuiu7NenHg0bs97lWicEUBzr5hgv515/ar7nPM439DBw4zMyauOZRmx7Sh3C3Itca+nEFaj6rYfNHtO7VKHwYMbUtbSueLu1baZOme4w1Ee9htAn0izapfSLNqO/VwNnvKX1cDZ7ymHiV0AfBvqAvpFm1CdKZ9plzQ+Oz5rZ/VyNnvK5x+DFkQXXtvNzpV3yWdt6nBx6o1q0zrnGeeTPCnxhUpuNC9r+pyW8kPaidqX1Ny3kh7UTtSrw7G/iEeKcaExjBe2fU3LeSHtRO1IcDkt5Ie1E7Vfh2TxCPFpWWiTDxChNLnO9QHOJ1BfQXBvYPc0FjRk1tK85xNXO9JJXWx+D6FAwa1rG5kNaBXftWtl5dsNoa0UAW9dagYTs3HVJJJaGZ/9k="/>
          <p:cNvSpPr>
            <a:spLocks noChangeAspect="1" noChangeArrowheads="1"/>
          </p:cNvSpPr>
          <p:nvPr/>
        </p:nvSpPr>
        <p:spPr bwMode="auto">
          <a:xfrm>
            <a:off x="76200" y="-1020763"/>
            <a:ext cx="2143125" cy="2133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28" name="AutoShape 4" descr="data:image/jpg;base64,/9j/4AAQSkZJRgABAQAAAQABAAD/2wCEAAkGBhAPEBAPEBQUEA8QEBAPDw8UDxAUDxAQFRAVFBQQFBQXHCYeFxkjGRQUHy8gIycpLCwsFR4xNTAqNSYrLCkBCQoKDgwOGg8PGiwkHyAsLCwqLCwtLCwwLCwsLCktLCksKiwsKSkpKSktKSksLCwpKSwsKSwpLCwsKSwsLCwsKf/AABEIAOAA4QMBIgACEQEDEQH/xAAcAAABBQEBAQAAAAAAAAAAAAAFAAECBAYDBwj/xABKEAABAgMEBAcMBggHAQAAAAABAAIDBBEFEiExBkFRcQcTIlJhsdEUIzJCU3KBkZKhs8EVFyQzc3RDYmOCk5Sy8BY0RFSDouGj/8QAGgEAAgMBAQAAAAAAAAAAAAAABAUAAQMCBv/EADERAAICAQIDBwMDBAMAAAAAAAABAgMRBBIhMVEFExQiMkFxYbHRgZGhM0JS8BUjwf/aAAwDAQACEQMRAD8A9K0o0kdCdxEE0iUq9/MrkB09Sx8eM95q9znna5xPWpWjHLo8ZxzMV9fQ4jqCr1TCuCihVbY5SZJJNVKq0M8kkk1VJg1nPqWF1yqX1CKKXa/oINO7eu0GULtfuUaojZzKlLJ6qznkaQ0tS4YEywXOGDvWFVmrOiQvDGHOGLfXqWulodAuzoYIIIqDgQcisoa6yL83FHVmiqa8vBmEolREbZsriXXm/duOH6p5vYh1U6rsjZFSiJbISrltkOAnomTrQ4yPRPRMnBUwQeieiaqkqLyKieiScKEyKieiScKEHup7qZPVQvI91K6kE6ohak7cjS5GJezWxxJw6CcltJKcbGYHtNQRVefxhgjGhU2eVD1A4Ia6KXEMom3wZsEkkkOFHkk4e/RvxYn9ZXOqlOHv0b8WL/WVzqmkeQmlzJ1Sqo1SqrOSROSlfXOvV8//ABcXRUp1bzZjoOdGsV56lwREZss5LL8ej9kxskDYuAdDma2EcAugKpy8SoVgOQbCGhp6VEWG5h1jA7HZg+tYfLA5jA71v2lY23INyYiDUSHj94VPvqmvZlnmcP1FHaEOCn+hTqnqoVTgp0KSdU9VEFPVQhIFPVRqnqoQlVSBUKp6qiydU9VCqkoQlVPVRqnULJVUgVAJ6qiDRTgiGhf3rkOinBENCvvXLC/kE6f1G6SSSQgceQTp79G/Fi/EK5VUp09+jfjRfiFc6prHkJJc2TqnBUKp6qyibXY7wQqMZ+KsvdSh2H/xUJp2KVaqOLM9Rxo5Zqx0IuiI7ZEbJZqK9F7GjZIOxcA2D4m3lIuCvsegspFwRGDFS+QauIRYVmNKB35p2w2/1OC0cNyzGk0SsYDZDb1kozs7+uvhi7XrFT/QGVTgqAKtStmRoovQ4bntrSoGFdlSvRtpcxAk3yOKcFX26NzZ/RO9JYPmp/4amdbWjfFYPmud8epp3c+jBwKlVEP8PxRm6C3fHYnFhu1xoA/5q9QVd7DqX3M+gPBT1REWKPLwfRfPUFIWK3ywO6BFK572HUvuLOgNUgigsRnPiHdLRPmpiw2/tzugU61XfQOu4mCQU9UYFht5kwf3YY6ypiwv2UY74kIfNV30S+4l1QFCcFHBYX7F3pmG/JTFhu8iz0zD/kFXfLoTuH1Rno2RRDQj7x29W7QstrIUS9DaxwaSC17nZDOpVPQf7x2/sWdk1KJvVDZI3iSSSHCjxuePfo340X4jlyqpTx7/AB/xovxHLnVNo8hHLmyYKeqhVPVdHJM4im1DZlp9WBRCq5vYDe3A/L5ILWR8m7oH6GfnceoJijBErDBVeJDCL2FApTBKJy8o5jHiH5VporbIlFZlJcEBcJ5gZnh0pfuyw3GC9Ai1CydqTF+NEdqvXRubh8kX7vuQnv1gcnecB71mwm/ZdXmlP9BR2pZwjBfJ0qt5onCD5NrXYgviVFSK8voWBBW/0NP2RvnxP6kz1HpFul9T+Ah9EQPJtO+p61IWZBH6OH/Db2Kykgw3JwEnDGTGD9xvYughNGQA9AUlWm59sOtcSBWmzpOxWlnkctliiSzsS0piKC+GWhgrhlUb80Djzce+Txjh0CI4gIyvSSm8ZSBp6iMVk31UyychbcZlLzr7enP1rSyk2Irbw20I1hZ20Sq5lV6iNnBczumSSWBrkSZJJQoE6Q/dv/Df1FAdBfvHb+xHdIfu3fhv6igOgfhu3/IKf2s2hzXwb5JJJZm54rPHv8f8aL8Ry51Up89/j/jRviOXIFOI8hDLmzpVPVQqnBVnJ2hMLnBozcaBaaXs2CwUuhxpi44krP2bNMhuL3ZhvJGGZzOPR1rjNaVUOA94QGok3LaNNJBKO73ZsIUCHXBrR+6FprKgMu5D1BeRyulz72LaDUakrV2LwhwIeEUkCmppKHUJPkgvJvIklDdm0bwKH3LJ6cWRHEMRYHLZDBMRvjhvOG0BWRwlSHOf/DKvyemEjGwbGYCfFfyT/wBlzPT54uJ3Gxrkzzhk25zADgM951JwUQ0jkWQZhwhlphP75DukEAHNuGw19YQ2qZUVxhBKIm1Fkp2Nz5kwVv8AQw/ZW+dE/rXnwK3+hh+ys3xP61xqPSvk00vqfwH0kySDDCjatpcSGgYxIjrjB1u3BKFJVxOZGJzqelZy07RrPXji2DyAOs+s+5aaLN0hGIzGjdereirKXBQx7/8AoPGxScvoULYeYMHAi840rlQaysmyMy9g4EnVUepUrbt6JMOoXG4CaDb0oe+TiBgiFpEMmgccAT0J3p9L3cPO+LBrIKx5ybWBJ4VzadQ7UQsyPxL7p8F2G30rM6I2pELjAIL2XS4HO5TadiPxH1HSMaDZvQV9clJwkL57qJqSNG4axkVFA5SacHsx5PNzzwKN1Sydbg8DOnUK5NpYHSTJVXBtkEaRfdu/Df1FAdAfDdv+QR7SHwHfhv6igGgHhu3nqCp8mEQ5r4Z6Akkkszc8Hm537TMB2qYjgH/ldmuoch9pD7TM/mI/xXKMKK5uXq1J3GPBHnJS8zCYKrzU8GYDF3uG9C5i3QSWDk0wLtROwLgH1xzXDYbTp8+aRZfGLjUmpKheXIuTX1mHpY4IsByZzlya5SDlZZKq6XqBcOMCkXq0yjoHE9iuyz3DJxHpQsRFflI4qNq1hjPE5kkwzCjnxsRzu0L0XQx32Zu+J/WvOoNFtdCbQF10DAXAXM6Wl2I9a51VGYbomMYqDbXQ119IvXC+lFjNaLziANpSzacqzPIxNax4hOZe801+EVenZtzIL7ji0FpaaHPklUZ+YaI0RzMnOLh6c/eotiXmuh1pe8E7Hak/cd22T+gGoNZfuZ6Vjhjg4gOpiAcielEZaWjz8QXjdhtwr4jBsaNZQiYaWOLSLpByOe5W5e340IXWkUGWGW4I+1TlHdVjd1fsERafE2Mza0CyjCgw2B7XtLozq98OVHE69eCPQ52FGljGhirHtNKtoc6da8zsyzY0/Gq5xu1HGRTkBsHT0LcW7Otl4UKWhABhaBuYO1JtRp4qUYJ5n/c/9/g0ss21yb5Y4FOFEyGx2Q+ZWmvrJWby4gGq9U7AAtNfWGqjhpCjSS2pne+mvriXqJioXaFO7BQ0hfSG4/s39RQHg4i3i4/rEe4IrpC6sN3mP6kF4MPG893UFnJYT/QZaeW6MX9H9z0lJJJYhh8+2l/mZn8xH+K5U52NcYTrOA3lXbRH2mZ/MR/iuQe0olXhupoqd5/8608ziIghDfbgH3KUSvFuRok6MLw6E0xEByx9CHc0uY4JtnzrFdy7MnGnXTehtDsPqUSSFzvj1LDHHKD5lBXxqHYoibdtrvVNlhkTC7d0YBBGzp1gLp9IDYVEyBYRVcl4mtZ6HaTf7CuytoMrmtIS4nLRrpWYwRqy58w4jIgzaa02jWPUsjJzo1EI1KTIwx96ZVvKwzGSyessjB7QQatcAQegoBbUlFbV94vZ0nFqr2Fave7hOLMBj4pyRP6RGs16EFGudM+Ar3ShLBlopvCozH90UIcwjEez4LiXNJZXUMQqNo2I1zDxUS7E2kC6ejo3o2NqSNe9iUbQjwHNrGNCBQOHh02U1rLOm2hxAJLK8knOmo0XG2JWbhE8ZDe4c9vKYfSEDbOPJpQjoumqzla0+HA1Syso9M0Tta42KDkwcYR0Aat6mbQfMxL2JJOArW63UFlbDkZl+Qc1jxdeSLoLc1tLKlGS7aDF2srmnEJSkllswve6Ki/YOWNA4ppc/F7vcNiImcCAmeTd3LiVLm9zAdr9g73WE3dYQLu1N3aq8MVsL1sRr0N3mO6kM4MfG889QXR8e8yJ0NPUVz4MfG889QS2+O2Ul8fYfaNYhD9fuekJJJIQPPny1XHumYDRecZiPQagONdidgQuLZxqXPdiTUgZIjPRXd0zV1pJMzMCtMKCM4AVVV8tFdngtrdTnhngC06fZ5vdlF8swZKs4bERiSZGZXAwGbUN3qCe7ZTDnKQju1gH0K4JdupwUxJnVQ+lTvYlbGUCYZ8JlNy5PkYLsjT3FFTKHW0qtMSWFQFpGxezKcWCpmzHsofCafGHzVWNJOpULQWbMAHiomLH4A806l2MiGuLDlXBH0Yt8r5mbeDHukY3itLjsGfqVZk65rqOBaQaEHMHpC9OlZNjcQMVn9L9HOMBmIY5bR3xo8ZvOHSERbo5Rhvg+XsUrE3hlCzbQBotRZ8zVeay8Ywz0LVWTaOSmmv9mScT0GQnLhB9B3akU+kFlZKZvCu3AozKsguHLiuY/W0QnOw1GoTeU61HdP8AP2ALatzygj9IJvpDpVTuaX8u7+XiJdyy/l3fy8RZeI03X+H+DLw7+n7osm0OlQM6Oj1BVHslQaGaodhgvBUaSn+6H8Jyni9Iv7v4f4O/CT6Fsz6Yzyq8XKf7ofwnJcVK/wC6/wDk5X43Sf5fw/wTwlnQsd3Jd2qDrNgg0Md1fy8TZX5pvo+B5d38vEXXi9L/AJfw/wAHPh5f60T7tTd2qP0dB8u7+XiJfRkHy7v5eJ2K/F6X/L+H+CvDy+n7oIWbMXmxehvarvBj43nHqahkoYMu2J3x0QvFKcTEGVehFODIeF556gkGtlGdkpQ5cPsMaFtUY/J6OkkkgAs8Bti2C2PMNa0CkeMK668a5Bo9qRDrStyJ9qmvzMx8Z6GPeh8HZ0jzbjrVJ8d21SiOVZxVkOomXbVMT7xrVWqYlTBAjDtl41q9K29iLyz1U7XKnFMmTY6RSUO5CjwhQPFHU521c4MfjGMefCHJdvC6yb+OkXtzMOjx6M0NsqJi9m3lBb6Sxx49GY3LiGoMRWQ6oxxoaejYhkJytNideS9dXLIIzI6U6OcV39g709xDhzHV6igkjMljqL1mHLtfBDHi81zaOByIOK810jsF0rFLc2O5UN+1uw9ISO6G2W+JKL9+YyNDY8/XXgVpIMahDtmfS1ebWVPFpAK3Fmzt4D+8Ex01qsjtZ1ZDJpApAKrIRKgt5uXmlXAFlJbXhiqSw8Aa0ZasQnd1BVhKI26Bec7c3qPYnEok93rY7oea4/AGEopiURfuRSEqsjYuRxyjuZ8JiiF1mRyz5sP4bVzATev0L4EVvrl8sSkEqJ12cHGa8Eovwa5v893UEJmvBO5FuDXN/nu6ghNT6Q3R+o9GSSSQAzPmG3Hfa5v81M/HehznK7bp+1zf5qZ+O9D3FYHZB5XFy6OK5OUIRJTEpFMVZBqpApikoQ12h0W9fhnxmub7kNguuRhXaWlLRaYuxm7wutuw7kxE8+8Nxx+aqrhNo4sWUgkG4qxqPpVeC6oB2gFd6UBPQSV6rSyzUmBMPQ20AGwAe5U7Zshk1CdDdgc2O5rtR3Lm3SOW5/8A1d2KY0ilvKD2XdiBd1T4bl+6AVRdF5UX+zPKpyUfAiOY8XXsNCPnuRyw7ToRitdpPoZGnoImpeGXOa2oIziw86AZ12LzGDHMN2OFDQjYVhCxVz4PgNI5nHMlhnqMnN0o8YjWNZGsK6Leg6y4b2O+Sx1jWwKUKPsuvFcE3Sjct2eIJZSm8sNSltyt516IG1DaVDhtrq6UQbaEqQXcdDoM+WOpZR0uwri6SYhrOzlJ5yb1z2RUTcyvFRfu3siea4E+pWPo87F55DlzDcHMcWuGIc00cNxC9A0V0yfE7zGDHuaKtiGGbzgM713X0oLUaKVMXPPBczeFm54IWiykUjY2F8MKuAjVpyPHxnxIcSCA4Noxz3NcKNA1t6FwGjkwfB4l26YHzCuq+vYuIuu09m9vaDQE9FKYgPhmjg2v6sVjlFlTXkuoMSaVAG2oqtlbB8mYuma5o5TfglFeDbN/nu6ghc2OSUV4Ns3+e75LDU+kI0fqPRUkkkAMz5bt0/a5v81M/Heh5V63T9rm/wA1M/HeqBWB2QcuRXRy5lQhEqJTlMVZBimTplCF+yIl2I1HNKmd9a7nw2n0jBZuTdR7d61GkIvQZd/6rm+pcx4WIqXpGsl95jPSESaPV/eCCWJEw3OR29716Xs95g0Ay5m0ZopDe0OECEQ4AjCHkRVQdoTDP+mYdzW/Irz2at2ahPLWxSGil0XQaDYmZpdOj9L/ANT2rzdtlUJuEvZ45DSNVsoqS9/qeoStjxYQa2Gx8MCgFC4Ae9YbT/gqixnOmZQF0ZxLo0K6Q1557HHxjrGtDm6bzw8cep3auzOEGeHjA/vPUWpr6lPT2dDzmG6LLxDCjNdDiNNHMe0tcD0grRSNrUAxRye0tiTBrMQIMY0pV4DnU2VLaqo20pcZyUD0IqntCFfuZy0tj9iBtwbVzFut2+9EYNvyzf8AQwfYYetEJbSqRcQyPIwjBP3gbBhBxFMg4UIOWKK/5WPVfuZ+En0ZnoluDKuKJ2DbrYL6vJa4to2oIBrrqcFa0Ss+zYs8Yj4EODBYKw4DoznBxvZuMQ0cRswC9bi6QSZusMO+3K7dhObTdUrG3WvU1OK5M6jU6Zpv2MRL6QtdhUH0gqtaOlwkyx4YaRDRpEKrXnowoV6M2zbMcb/c8EEY1MGG3rwVfSC3bKMLiJl8u6HShhlzXFuwtDAbpHoShaWMHndgNepc1jaY6Jwtw2Bjmy0N7XtrUNDSCDQgimBXKY4aDcc2HLMa5zSASRQEilaAYrziNSpaDea18S67HlNLyQceii50WT1M1wTNo6eD4tDRJmJQ8t2P6zu1eqcCbyYLiSSeOiYk1OTF5TEGC9V4EvuXfjROpi10sm5cWZamKUeCPWkkkkwAD5Yt7/Nzf5qZ+O9Dyr9vf5ub/NzPx3qgVgdkHKBUyuZUIRKYpymKsgyZOmUITgmhG8LW2hypKGebEp6wVkGZrXM5UjE/Vcx3vXD4Si/qT2YNsd/KcFohkFmLMdSJTatNDPJG5eg7Ol5pIBmUrRbCBBeaVwCqfZ+f7lbtKxXTl2Ex4huBLg4tJFAMqKg7g3mdUxDO9jwlXaHZ0rNRKcff8B9PaEKoKEvY68XA5/Wm4iDzwuB4O50ZRYR9Lx8lA6A2gMnQj/yOHyS99mWBC7Uq6lruWHzx60u42c8etUjoRaY1QzujD5qDtELUH6MHdGZ2rl9nW/U6XaVPVBDuFvOHrCbuAc4esIadG7UH6Bx3Phn5qBsW0xnLxfRQ9RXD0FvRna19PVBX6P6R7k3cDtoQd0laLc5eN/DcVxjRpyGKvgxWDKphvAr6ly9Hajtayph8ybzma+lQ+j3LPC24ozDvZKmNIXjnD0FZ+HsNPEQD3cD9ibuF+xBm6UOGs+9d4elp5y5dFh0r6y9Fk30yXp3AswiE4HysTqYvKTpcSKXupercCs3xsJz/ANrEHqDO1FaWEoy8wNqpxlHys9YSSSTEXHytb3+cm/zcz8d6oFX9IAROTgOB7rmcP+d5Q8rA7IlQKmVAqEIlMpFRVkGTJ0xUIO1a2zeVKRx+oD6iskFrLAxgRm7YTupZz9i0BpN1IoWkhxcAMuxZeCaRG70fMEnlVoE60Tas4dAKYQs+MBFDsSGg1oCcxRHWWjCPjU84FvWuGj9nBkG9reS6pzpkEPta0xUshUO19MK7G9qG1HaMldKKSaXA7loozipNtMMTVpQoQq5wxyAxcdwCDR9Kz+jYN7j8ggvFkmuZKuSllufqwQ1mvm/TwKr0MI+ridf8RTLjhdG5g+aty8/OnGradLB8lPi4UuMeU/Zr9S6yMB8yC4u4pgddAABccNuQWNd2otltgzWyqiqOZJHWFacVv3gY4a6VBRlpqAdoB9aoQbCgtIJDnkc9xI9nJEQE508bYp968im+VUn/ANawJDNIz3j94dRRRCtJzSXPnDqKmq/oz+GXpP68PlfcwLrVcDSgPoCb6VOtrfZCoxMyory2xHrt7L/0i3Wxh/cCYzcM5wmewFRSU2om5lmLEgEfdM9leq8CN3iXXQGjjomA3MXj8Q4L17gOHeD0xYhG6jR8kVp1hguofA9cSSSRwEeD8MOh8SXmnz8JpdLxzeikAniouRJ2NdnXbVec8cF9cTUo2K0tcKgihBCwdp8EcnEcXCEwVx5N5o9TSFw4l5PAjFCiYoXuP1NSvkh7UTtTfUzK+SHtRO1VsLyeHcYE3GBe5fUzK+SHtRO1L6mZXyQ9qJ2qbSZPDOMCbjAvdPqYlfJD24nal9TEr5Ie3E7Ve0rJ4WIgWn0bmmhrwdcNw9y9M+piV8kPbidq7weCSAzwWAavCf2riVeVgtSweIiMLw3rb6PtgxAXRMS0ija8nLMjWtl9Tkt5Ie1E7Vag8F8NgIa2gOfKd2raTljyvDOIxSeWCDPspmKEUwWNnIM3DwhiFGY3BpqGvI1VB1r076uBs95THg3Gz3lCxoaCJWJnlMpaE014L5b+kt613n9MIgiCCGBjjSpwuiu7NenHg0bs97lWicEUBzr5hgv515/ar7nPM439DBw4zMyauOZRmx7Sh3C3Itca+nEFaj6rYfNHtO7VKHwYMbUtbSueLu1baZOme4w1Ee9htAn0izapfSLNqO/VwNnvKX1cDZ7ymHiV0AfBvqAvpFm1CdKZ9plzQ+Oz5rZ/VyNnvK5x+DFkQXXtvNzpV3yWdt6nBx6o1q0zrnGeeTPCnxhUpuNC9r+pyW8kPaidqX1Ny3kh7UTtSrw7G/iEeKcaExjBe2fU3LeSHtRO1IcDkt5Ie1E7Vfh2TxCPFpWWiTDxChNLnO9QHOJ1BfQXBvYPc0FjRk1tK85xNXO9JJXWx+D6FAwa1rG5kNaBXftWtl5dsNoa0UAW9dagYTs3HVJJJaGZ/9k="/>
          <p:cNvSpPr>
            <a:spLocks noChangeAspect="1" noChangeArrowheads="1"/>
          </p:cNvSpPr>
          <p:nvPr/>
        </p:nvSpPr>
        <p:spPr bwMode="auto">
          <a:xfrm>
            <a:off x="76200" y="-1020763"/>
            <a:ext cx="2143125" cy="2133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030" name="AutoShape 6" descr="data:image/jpg;base64,/9j/4AAQSkZJRgABAQAAAQABAAD/2wCEAAkGBhAPEBAPEBQUEA8QEBAPDw8UDxAUDxAQFRAVFBQQFBQXHCYeFxkjGRQUHy8gIycpLCwsFR4xNTAqNSYrLCkBCQoKDgwOGg8PGiwkHyAsLCwqLCwtLCwwLCwsLCktLCksKiwsKSkpKSktKSksLCwpKSwsKSwpLCwsKSwsLCwsKf/AABEIAOAA4QMBIgACEQEDEQH/xAAcAAABBQEBAQAAAAAAAAAAAAAFAAECBAYDBwj/xABKEAABAgMEBAcMBggHAQAAAAABAAIDBBEFEiExBkFRcQcTIlJhsdEUIzJCU3KBkZKhs8EVFyQzc3RDYmOCk5Sy8BY0RFSDouGj/8QAGgEAAgMBAQAAAAAAAAAAAAAABAUAAQMCBv/EADERAAICAQIDBwMDBAMAAAAAAAABAgMRBBIhMVEFExQiMkFxYbHRgZGhM0JS8BUjwf/aAAwDAQACEQMRAD8A9K0o0kdCdxEE0iUq9/MrkB09Sx8eM95q9znna5xPWpWjHLo8ZxzMV9fQ4jqCr1TCuCihVbY5SZJJNVKq0M8kkk1VJg1nPqWF1yqX1CKKXa/oINO7eu0GULtfuUaojZzKlLJ6qznkaQ0tS4YEywXOGDvWFVmrOiQvDGHOGLfXqWulodAuzoYIIIqDgQcisoa6yL83FHVmiqa8vBmEolREbZsriXXm/duOH6p5vYh1U6rsjZFSiJbISrltkOAnomTrQ4yPRPRMnBUwQeieiaqkqLyKieiScKEyKieiScKEHup7qZPVQvI91K6kE6ohak7cjS5GJezWxxJw6CcltJKcbGYHtNQRVefxhgjGhU2eVD1A4Ia6KXEMom3wZsEkkkOFHkk4e/RvxYn9ZXOqlOHv0b8WL/WVzqmkeQmlzJ1Sqo1SqrOSROSlfXOvV8//ABcXRUp1bzZjoOdGsV56lwREZss5LL8ej9kxskDYuAdDma2EcAugKpy8SoVgOQbCGhp6VEWG5h1jA7HZg+tYfLA5jA71v2lY23INyYiDUSHj94VPvqmvZlnmcP1FHaEOCn+hTqnqoVTgp0KSdU9VEFPVQhIFPVRqnqoQlVSBUKp6qiydU9VCqkoQlVPVRqnULJVUgVAJ6qiDRTgiGhf3rkOinBENCvvXLC/kE6f1G6SSSQgceQTp79G/Fi/EK5VUp09+jfjRfiFc6prHkJJc2TqnBUKp6qyibXY7wQqMZ+KsvdSh2H/xUJp2KVaqOLM9Rxo5Zqx0IuiI7ZEbJZqK9F7GjZIOxcA2D4m3lIuCvsegspFwRGDFS+QauIRYVmNKB35p2w2/1OC0cNyzGk0SsYDZDb1kozs7+uvhi7XrFT/QGVTgqAKtStmRoovQ4bntrSoGFdlSvRtpcxAk3yOKcFX26NzZ/RO9JYPmp/4amdbWjfFYPmud8epp3c+jBwKlVEP8PxRm6C3fHYnFhu1xoA/5q9QVd7DqX3M+gPBT1REWKPLwfRfPUFIWK3ywO6BFK572HUvuLOgNUgigsRnPiHdLRPmpiw2/tzugU61XfQOu4mCQU9UYFht5kwf3YY6ypiwv2UY74kIfNV30S+4l1QFCcFHBYX7F3pmG/JTFhu8iz0zD/kFXfLoTuH1Rno2RRDQj7x29W7QstrIUS9DaxwaSC17nZDOpVPQf7x2/sWdk1KJvVDZI3iSSSHCjxuePfo340X4jlyqpTx7/AB/xovxHLnVNo8hHLmyYKeqhVPVdHJM4im1DZlp9WBRCq5vYDe3A/L5ILWR8m7oH6GfnceoJijBErDBVeJDCL2FApTBKJy8o5jHiH5VporbIlFZlJcEBcJ5gZnh0pfuyw3GC9Ai1CydqTF+NEdqvXRubh8kX7vuQnv1gcnecB71mwm/ZdXmlP9BR2pZwjBfJ0qt5onCD5NrXYgviVFSK8voWBBW/0NP2RvnxP6kz1HpFul9T+Ah9EQPJtO+p61IWZBH6OH/Db2Kykgw3JwEnDGTGD9xvYughNGQA9AUlWm59sOtcSBWmzpOxWlnkctliiSzsS0piKC+GWhgrhlUb80Djzce+Txjh0CI4gIyvSSm8ZSBp6iMVk31UyychbcZlLzr7enP1rSyk2Irbw20I1hZ20Sq5lV6iNnBczumSSWBrkSZJJQoE6Q/dv/Df1FAdBfvHb+xHdIfu3fhv6igOgfhu3/IKf2s2hzXwb5JJJZm54rPHv8f8aL8Ry51Up89/j/jRviOXIFOI8hDLmzpVPVQqnBVnJ2hMLnBozcaBaaXs2CwUuhxpi44krP2bNMhuL3ZhvJGGZzOPR1rjNaVUOA94QGok3LaNNJBKO73ZsIUCHXBrR+6FprKgMu5D1BeRyulz72LaDUakrV2LwhwIeEUkCmppKHUJPkgvJvIklDdm0bwKH3LJ6cWRHEMRYHLZDBMRvjhvOG0BWRwlSHOf/DKvyemEjGwbGYCfFfyT/wBlzPT54uJ3Gxrkzzhk25zADgM951JwUQ0jkWQZhwhlphP75DukEAHNuGw19YQ2qZUVxhBKIm1Fkp2Nz5kwVv8AQw/ZW+dE/rXnwK3+hh+ys3xP61xqPSvk00vqfwH0kySDDCjatpcSGgYxIjrjB1u3BKFJVxOZGJzqelZy07RrPXji2DyAOs+s+5aaLN0hGIzGjdereirKXBQx7/8AoPGxScvoULYeYMHAi840rlQaysmyMy9g4EnVUepUrbt6JMOoXG4CaDb0oe+TiBgiFpEMmgccAT0J3p9L3cPO+LBrIKx5ybWBJ4VzadQ7UQsyPxL7p8F2G30rM6I2pELjAIL2XS4HO5TadiPxH1HSMaDZvQV9clJwkL57qJqSNG4axkVFA5SacHsx5PNzzwKN1Sydbg8DOnUK5NpYHSTJVXBtkEaRfdu/Df1FAdAfDdv+QR7SHwHfhv6igGgHhu3nqCp8mEQ5r4Z6Akkkszc8Hm537TMB2qYjgH/ldmuoch9pD7TM/mI/xXKMKK5uXq1J3GPBHnJS8zCYKrzU8GYDF3uG9C5i3QSWDk0wLtROwLgH1xzXDYbTp8+aRZfGLjUmpKheXIuTX1mHpY4IsByZzlya5SDlZZKq6XqBcOMCkXq0yjoHE9iuyz3DJxHpQsRFflI4qNq1hjPE5kkwzCjnxsRzu0L0XQx32Zu+J/WvOoNFtdCbQF10DAXAXM6Wl2I9a51VGYbomMYqDbXQ119IvXC+lFjNaLziANpSzacqzPIxNax4hOZe801+EVenZtzIL7ji0FpaaHPklUZ+YaI0RzMnOLh6c/eotiXmuh1pe8E7Hak/cd22T+gGoNZfuZ6Vjhjg4gOpiAcielEZaWjz8QXjdhtwr4jBsaNZQiYaWOLSLpByOe5W5e340IXWkUGWGW4I+1TlHdVjd1fsERafE2Mza0CyjCgw2B7XtLozq98OVHE69eCPQ52FGljGhirHtNKtoc6da8zsyzY0/Gq5xu1HGRTkBsHT0LcW7Otl4UKWhABhaBuYO1JtRp4qUYJ5n/c/9/g0ss21yb5Y4FOFEyGx2Q+ZWmvrJWby4gGq9U7AAtNfWGqjhpCjSS2pne+mvriXqJioXaFO7BQ0hfSG4/s39RQHg4i3i4/rEe4IrpC6sN3mP6kF4MPG893UFnJYT/QZaeW6MX9H9z0lJJJYhh8+2l/mZn8xH+K5U52NcYTrOA3lXbRH2mZ/MR/iuQe0olXhupoqd5/8608ziIghDfbgH3KUSvFuRok6MLw6E0xEByx9CHc0uY4JtnzrFdy7MnGnXTehtDsPqUSSFzvj1LDHHKD5lBXxqHYoibdtrvVNlhkTC7d0YBBGzp1gLp9IDYVEyBYRVcl4mtZ6HaTf7CuytoMrmtIS4nLRrpWYwRqy58w4jIgzaa02jWPUsjJzo1EI1KTIwx96ZVvKwzGSyessjB7QQatcAQegoBbUlFbV94vZ0nFqr2Fave7hOLMBj4pyRP6RGs16EFGudM+Ar3ShLBlopvCozH90UIcwjEez4LiXNJZXUMQqNo2I1zDxUS7E2kC6ejo3o2NqSNe9iUbQjwHNrGNCBQOHh02U1rLOm2hxAJLK8knOmo0XG2JWbhE8ZDe4c9vKYfSEDbOPJpQjoumqzla0+HA1Syso9M0Tta42KDkwcYR0Aat6mbQfMxL2JJOArW63UFlbDkZl+Qc1jxdeSLoLc1tLKlGS7aDF2srmnEJSkllswve6Ki/YOWNA4ppc/F7vcNiImcCAmeTd3LiVLm9zAdr9g73WE3dYQLu1N3aq8MVsL1sRr0N3mO6kM4MfG889QXR8e8yJ0NPUVz4MfG889QS2+O2Ul8fYfaNYhD9fuekJJJIQPPny1XHumYDRecZiPQagONdidgQuLZxqXPdiTUgZIjPRXd0zV1pJMzMCtMKCM4AVVV8tFdngtrdTnhngC06fZ5vdlF8swZKs4bERiSZGZXAwGbUN3qCe7ZTDnKQju1gH0K4JdupwUxJnVQ+lTvYlbGUCYZ8JlNy5PkYLsjT3FFTKHW0qtMSWFQFpGxezKcWCpmzHsofCafGHzVWNJOpULQWbMAHiomLH4A806l2MiGuLDlXBH0Yt8r5mbeDHukY3itLjsGfqVZk65rqOBaQaEHMHpC9OlZNjcQMVn9L9HOMBmIY5bR3xo8ZvOHSERbo5Rhvg+XsUrE3hlCzbQBotRZ8zVeay8Ywz0LVWTaOSmmv9mScT0GQnLhB9B3akU+kFlZKZvCu3AozKsguHLiuY/W0QnOw1GoTeU61HdP8AP2ALatzygj9IJvpDpVTuaX8u7+XiJdyy/l3fy8RZeI03X+H+DLw7+n7osm0OlQM6Oj1BVHslQaGaodhgvBUaSn+6H8Jyni9Iv7v4f4O/CT6Fsz6Yzyq8XKf7ofwnJcVK/wC6/wDk5X43Sf5fw/wTwlnQsd3Jd2qDrNgg0Md1fy8TZX5pvo+B5d38vEXXi9L/AJfw/wAHPh5f60T7tTd2qP0dB8u7+XiJfRkHy7v5eJ2K/F6X/L+H+CvDy+n7oIWbMXmxehvarvBj43nHqahkoYMu2J3x0QvFKcTEGVehFODIeF556gkGtlGdkpQ5cPsMaFtUY/J6OkkkgAs8Bti2C2PMNa0CkeMK668a5Bo9qRDrStyJ9qmvzMx8Z6GPeh8HZ0jzbjrVJ8d21SiOVZxVkOomXbVMT7xrVWqYlTBAjDtl41q9K29iLyz1U7XKnFMmTY6RSUO5CjwhQPFHU521c4MfjGMefCHJdvC6yb+OkXtzMOjx6M0NsqJi9m3lBb6Sxx49GY3LiGoMRWQ6oxxoaejYhkJytNideS9dXLIIzI6U6OcV39g709xDhzHV6igkjMljqL1mHLtfBDHi81zaOByIOK810jsF0rFLc2O5UN+1uw9ISO6G2W+JKL9+YyNDY8/XXgVpIMahDtmfS1ebWVPFpAK3Fmzt4D+8Ex01qsjtZ1ZDJpApAKrIRKgt5uXmlXAFlJbXhiqSw8Aa0ZasQnd1BVhKI26Bec7c3qPYnEok93rY7oea4/AGEopiURfuRSEqsjYuRxyjuZ8JiiF1mRyz5sP4bVzATev0L4EVvrl8sSkEqJ12cHGa8Eovwa5v893UEJmvBO5FuDXN/nu6ghNT6Q3R+o9GSSSQAzPmG3Hfa5v81M/HehznK7bp+1zf5qZ+O9D3FYHZB5XFy6OK5OUIRJTEpFMVZBqpApikoQ12h0W9fhnxmub7kNguuRhXaWlLRaYuxm7wutuw7kxE8+8Nxx+aqrhNo4sWUgkG4qxqPpVeC6oB2gFd6UBPQSV6rSyzUmBMPQ20AGwAe5U7Zshk1CdDdgc2O5rtR3Lm3SOW5/8A1d2KY0ilvKD2XdiBd1T4bl+6AVRdF5UX+zPKpyUfAiOY8XXsNCPnuRyw7ToRitdpPoZGnoImpeGXOa2oIziw86AZ12LzGDHMN2OFDQjYVhCxVz4PgNI5nHMlhnqMnN0o8YjWNZGsK6Leg6y4b2O+Sx1jWwKUKPsuvFcE3Sjct2eIJZSm8sNSltyt516IG1DaVDhtrq6UQbaEqQXcdDoM+WOpZR0uwri6SYhrOzlJ5yb1z2RUTcyvFRfu3siea4E+pWPo87F55DlzDcHMcWuGIc00cNxC9A0V0yfE7zGDHuaKtiGGbzgM713X0oLUaKVMXPPBczeFm54IWiykUjY2F8MKuAjVpyPHxnxIcSCA4Noxz3NcKNA1t6FwGjkwfB4l26YHzCuq+vYuIuu09m9vaDQE9FKYgPhmjg2v6sVjlFlTXkuoMSaVAG2oqtlbB8mYuma5o5TfglFeDbN/nu6ghc2OSUV4Ns3+e75LDU+kI0fqPRUkkkAMz5bt0/a5v81M/Heh5V63T9rm/wA1M/HeqBWB2QcuRXRy5lQhEqJTlMVZBimTplCF+yIl2I1HNKmd9a7nw2n0jBZuTdR7d61GkIvQZd/6rm+pcx4WIqXpGsl95jPSESaPV/eCCWJEw3OR29716Xs95g0Ay5m0ZopDe0OECEQ4AjCHkRVQdoTDP+mYdzW/Irz2at2ahPLWxSGil0XQaDYmZpdOj9L/ANT2rzdtlUJuEvZ45DSNVsoqS9/qeoStjxYQa2Gx8MCgFC4Ae9YbT/gqixnOmZQF0ZxLo0K6Q1557HHxjrGtDm6bzw8cep3auzOEGeHjA/vPUWpr6lPT2dDzmG6LLxDCjNdDiNNHMe0tcD0grRSNrUAxRye0tiTBrMQIMY0pV4DnU2VLaqo20pcZyUD0IqntCFfuZy0tj9iBtwbVzFut2+9EYNvyzf8AQwfYYetEJbSqRcQyPIwjBP3gbBhBxFMg4UIOWKK/5WPVfuZ+En0ZnoluDKuKJ2DbrYL6vJa4to2oIBrrqcFa0Ss+zYs8Yj4EODBYKw4DoznBxvZuMQ0cRswC9bi6QSZusMO+3K7dhObTdUrG3WvU1OK5M6jU6Zpv2MRL6QtdhUH0gqtaOlwkyx4YaRDRpEKrXnowoV6M2zbMcb/c8EEY1MGG3rwVfSC3bKMLiJl8u6HShhlzXFuwtDAbpHoShaWMHndgNepc1jaY6Jwtw2Bjmy0N7XtrUNDSCDQgimBXKY4aDcc2HLMa5zSASRQEilaAYrziNSpaDea18S67HlNLyQceii50WT1M1wTNo6eD4tDRJmJQ8t2P6zu1eqcCbyYLiSSeOiYk1OTF5TEGC9V4EvuXfjROpi10sm5cWZamKUeCPWkkkkwAD5Yt7/Nzf5qZ+O9Dyr9vf5ub/NzPx3qgVgdkHKBUyuZUIRKYpymKsgyZOmUITgmhG8LW2hypKGebEp6wVkGZrXM5UjE/Vcx3vXD4Si/qT2YNsd/KcFohkFmLMdSJTatNDPJG5eg7Ol5pIBmUrRbCBBeaVwCqfZ+f7lbtKxXTl2Ex4huBLg4tJFAMqKg7g3mdUxDO9jwlXaHZ0rNRKcff8B9PaEKoKEvY68XA5/Wm4iDzwuB4O50ZRYR9Lx8lA6A2gMnQj/yOHyS99mWBC7Uq6lruWHzx60u42c8etUjoRaY1QzujD5qDtELUH6MHdGZ2rl9nW/U6XaVPVBDuFvOHrCbuAc4esIadG7UH6Bx3Phn5qBsW0xnLxfRQ9RXD0FvRna19PVBX6P6R7k3cDtoQd0laLc5eN/DcVxjRpyGKvgxWDKphvAr6ly9Hajtayph8ybzma+lQ+j3LPC24ozDvZKmNIXjnD0FZ+HsNPEQD3cD9ibuF+xBm6UOGs+9d4elp5y5dFh0r6y9Fk30yXp3AswiE4HysTqYvKTpcSKXupercCs3xsJz/ANrEHqDO1FaWEoy8wNqpxlHys9YSSSTEXHytb3+cm/zcz8d6oFX9IAROTgOB7rmcP+d5Q8rA7IlQKmVAqEIlMpFRVkGTJ0xUIO1a2zeVKRx+oD6iskFrLAxgRm7YTupZz9i0BpN1IoWkhxcAMuxZeCaRG70fMEnlVoE60Tas4dAKYQs+MBFDsSGg1oCcxRHWWjCPjU84FvWuGj9nBkG9reS6pzpkEPta0xUshUO19MK7G9qG1HaMldKKSaXA7loozipNtMMTVpQoQq5wxyAxcdwCDR9Kz+jYN7j8ggvFkmuZKuSllufqwQ1mvm/TwKr0MI+ridf8RTLjhdG5g+aty8/OnGradLB8lPi4UuMeU/Zr9S6yMB8yC4u4pgddAABccNuQWNd2otltgzWyqiqOZJHWFacVv3gY4a6VBRlpqAdoB9aoQbCgtIJDnkc9xI9nJEQE508bYp968im+VUn/ANawJDNIz3j94dRRRCtJzSXPnDqKmq/oz+GXpP68PlfcwLrVcDSgPoCb6VOtrfZCoxMyory2xHrt7L/0i3Wxh/cCYzcM5wmewFRSU2om5lmLEgEfdM9leq8CN3iXXQGjjomA3MXj8Q4L17gOHeD0xYhG6jR8kVp1hguofA9cSSSRwEeD8MOh8SXmnz8JpdLxzeikAniouRJ2NdnXbVec8cF9cTUo2K0tcKgihBCwdp8EcnEcXCEwVx5N5o9TSFw4l5PAjFCiYoXuP1NSvkh7UTtTfUzK+SHtRO1VsLyeHcYE3GBe5fUzK+SHtRO1L6mZXyQ9qJ2qbSZPDOMCbjAvdPqYlfJD24nal9TEr5Ie3E7Ve0rJ4WIgWn0bmmhrwdcNw9y9M+piV8kPbidq7weCSAzwWAavCf2riVeVgtSweIiMLw3rb6PtgxAXRMS0ija8nLMjWtl9Tkt5Ie1E7Vag8F8NgIa2gOfKd2raTljyvDOIxSeWCDPspmKEUwWNnIM3DwhiFGY3BpqGvI1VB1r076uBs95THg3Gz3lCxoaCJWJnlMpaE014L5b+kt613n9MIgiCCGBjjSpwuiu7NenHg0bs97lWicEUBzr5hgv515/ar7nPM439DBw4zMyauOZRmx7Sh3C3Itca+nEFaj6rYfNHtO7VKHwYMbUtbSueLu1baZOme4w1Ee9htAn0izapfSLNqO/VwNnvKX1cDZ7ymHiV0AfBvqAvpFm1CdKZ9plzQ+Oz5rZ/VyNnvK5x+DFkQXXtvNzpV3yWdt6nBx6o1q0zrnGeeTPCnxhUpuNC9r+pyW8kPaidqX1Ny3kh7UTtSrw7G/iEeKcaExjBe2fU3LeSHtRO1IcDkt5Ie1E7Vfh2TxCPFpWWiTDxChNLnO9QHOJ1BfQXBvYPc0FjRk1tK85xNXO9JJXWx+D6FAwa1rG5kNaBXftWtl5dsNoa0UAW9dagYTs3HVJJJaGZ/9k="/>
          <p:cNvSpPr>
            <a:spLocks noChangeAspect="1" noChangeArrowheads="1"/>
          </p:cNvSpPr>
          <p:nvPr/>
        </p:nvSpPr>
        <p:spPr bwMode="auto">
          <a:xfrm>
            <a:off x="76200" y="-1020763"/>
            <a:ext cx="2143125" cy="2133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>
          <a:xfrm>
            <a:off x="539552" y="404664"/>
            <a:ext cx="58080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 prstMaterial="metal">
              <a:bevelT w="38100" h="38100" prst="angle"/>
            </a:sp3d>
          </a:bodyPr>
          <a:lstStyle/>
          <a:p>
            <a:pPr algn="ctr"/>
            <a:r>
              <a:rPr lang="es-E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skerville Old Face" pitchFamily="18" charset="0"/>
              </a:rPr>
              <a:t>CARACTERISTICAS</a:t>
            </a:r>
            <a:endParaRPr lang="es-ES" sz="4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95536" y="1484784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CO" sz="4400" dirty="0" smtClean="0">
                <a:solidFill>
                  <a:schemeClr val="bg1"/>
                </a:solidFill>
                <a:latin typeface="Monotype Corsiva" pitchFamily="66" charset="0"/>
              </a:rPr>
              <a:t> Desaparecen las barreras espacio temporales</a:t>
            </a:r>
          </a:p>
          <a:p>
            <a:pPr>
              <a:buFont typeface="Wingdings" pitchFamily="2" charset="2"/>
              <a:buChar char="v"/>
            </a:pPr>
            <a:r>
              <a:rPr lang="es-CO" sz="4400" dirty="0" smtClean="0">
                <a:solidFill>
                  <a:schemeClr val="bg1"/>
                </a:solidFill>
                <a:latin typeface="Monotype Corsiva" pitchFamily="66" charset="0"/>
              </a:rPr>
              <a:t>Formación flexible:</a:t>
            </a:r>
          </a:p>
          <a:p>
            <a:pPr>
              <a:buFont typeface="Wingdings" pitchFamily="2" charset="2"/>
              <a:buChar char="v"/>
            </a:pPr>
            <a:r>
              <a:rPr lang="es-CO" sz="4400" dirty="0" smtClean="0">
                <a:solidFill>
                  <a:schemeClr val="bg1"/>
                </a:solidFill>
                <a:latin typeface="Monotype Corsiva" pitchFamily="66" charset="0"/>
              </a:rPr>
              <a:t>El alumno es el centro:</a:t>
            </a:r>
          </a:p>
          <a:p>
            <a:pPr>
              <a:buFont typeface="Wingdings" pitchFamily="2" charset="2"/>
              <a:buChar char="v"/>
            </a:pPr>
            <a:r>
              <a:rPr lang="es-CO" sz="4400" dirty="0" smtClean="0">
                <a:solidFill>
                  <a:schemeClr val="bg1"/>
                </a:solidFill>
                <a:latin typeface="Monotype Corsiva" pitchFamily="66" charset="0"/>
              </a:rPr>
              <a:t>El profesor</a:t>
            </a:r>
          </a:p>
          <a:p>
            <a:pPr>
              <a:buFont typeface="Wingdings" pitchFamily="2" charset="2"/>
              <a:buChar char="v"/>
            </a:pPr>
            <a:r>
              <a:rPr lang="es-CO" sz="4400" dirty="0" smtClean="0">
                <a:solidFill>
                  <a:schemeClr val="bg1"/>
                </a:solidFill>
                <a:latin typeface="Monotype Corsiva" pitchFamily="66" charset="0"/>
              </a:rPr>
              <a:t>Contenidos actualizados</a:t>
            </a:r>
          </a:p>
          <a:p>
            <a:pPr>
              <a:buFont typeface="Wingdings" pitchFamily="2" charset="2"/>
              <a:buChar char="v"/>
            </a:pPr>
            <a:r>
              <a:rPr lang="es-CO" sz="4400" dirty="0" smtClean="0">
                <a:solidFill>
                  <a:schemeClr val="bg1"/>
                </a:solidFill>
                <a:latin typeface="Monotype Corsiva" pitchFamily="66" charset="0"/>
              </a:rPr>
              <a:t>Comunicación constante</a:t>
            </a:r>
            <a:endParaRPr lang="es-CO" sz="44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83</TotalTime>
  <Words>59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12</cp:revision>
  <dcterms:created xsi:type="dcterms:W3CDTF">2011-02-26T03:51:44Z</dcterms:created>
  <dcterms:modified xsi:type="dcterms:W3CDTF">2011-03-03T01:31:57Z</dcterms:modified>
</cp:coreProperties>
</file>