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7"/>
  </p:notesMasterIdLst>
  <p:sldIdLst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472" autoAdjust="0"/>
    <p:restoredTop sz="86333" autoAdjust="0"/>
  </p:normalViewPr>
  <p:slideViewPr>
    <p:cSldViewPr>
      <p:cViewPr varScale="1">
        <p:scale>
          <a:sx n="63" d="100"/>
          <a:sy n="63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237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8373F-B733-413D-882F-00F6A15B0E2A}" type="datetimeFigureOut">
              <a:rPr lang="es-CO" smtClean="0"/>
              <a:pPr/>
              <a:t>22/11/2010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68DAC-59B2-4E69-B9FA-53CB610556FB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2C888-2B2D-4B90-A28E-B86E276F4AA0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B3C87-32C6-4A2C-8AAB-70B44521D03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6C04A-1D5E-4D5E-8338-E7FDE9BAF8A1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D55B-D770-4A97-B6AF-F02388CA18E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2C888-2B2D-4B90-A28E-B86E276F4AA0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B3C87-32C6-4A2C-8AAB-70B44521D03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97EC-691E-432A-B765-FCE5FAF56424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28BB-666C-4EDB-89AC-DD877AF2F97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650F-AFE4-41E5-B0BB-89F45FCE427A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AAF75-F37D-4C62-BB21-94F9BFF397B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3B05-A0E5-4A18-8D7B-8565DDC4B3C3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32F3-50E3-421F-BF46-A48E3512C82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D197-C2B2-4059-BCAD-7717A7F7A545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DD353-55BF-43F4-848F-AB703DA7DEE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0AAAE-3A4A-4ACD-B26C-E0FF3B5DB464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C0A5E-D383-4656-BEAE-11F2C0D83E41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B7FB-596B-488F-B222-7F98FB961A93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885D-75D5-4303-B08D-CDD7C23E34F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46E28-F394-4AA3-B662-A88F2A157466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439E6-6ED1-4751-87F5-5EDCA7D8FC6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6EAC-5D68-45B5-B088-B9B9F4068A36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C6C1-884D-4789-9CA1-2CD67EB2DA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68122-5D34-4B3E-8183-4A7D0760CF75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4F47-743C-4309-9744-F911203B17A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interior presentaciones final.psd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132138" y="6381750"/>
            <a:ext cx="338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dirty="0"/>
              <a:t>INGENIERÍA DE SISTEMAS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140200" y="6591300"/>
            <a:ext cx="10310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/>
              <a:t>2010 - </a:t>
            </a:r>
            <a:r>
              <a:rPr lang="es-ES" dirty="0" smtClean="0"/>
              <a:t>II</a:t>
            </a: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C2B200-0AF5-45B4-A3B8-8DFADB6C0FA1}" type="datetimeFigureOut">
              <a:rPr lang="es-CO"/>
              <a:pPr>
                <a:defRPr/>
              </a:pPr>
              <a:t>22/11/2010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A742B1-7D2D-4961-A06E-31341B984880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/>
          <a:lstStyle/>
          <a:p>
            <a:r>
              <a:rPr lang="es-CO" sz="3600" dirty="0" smtClean="0">
                <a:solidFill>
                  <a:srgbClr val="0070C0"/>
                </a:solidFill>
              </a:rPr>
              <a:t>ANALISIS DE SENSIBILIDAD UTILIZANDO TRES ESTIMACIONES</a:t>
            </a:r>
            <a:endParaRPr lang="es-CO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>
                <a:solidFill>
                  <a:srgbClr val="0070C0"/>
                </a:solidFill>
              </a:rPr>
              <a:t>VALOR </a:t>
            </a:r>
            <a:r>
              <a:rPr lang="es-CO" dirty="0" smtClean="0">
                <a:solidFill>
                  <a:srgbClr val="0070C0"/>
                </a:solidFill>
              </a:rPr>
              <a:t>ACTUAL</a:t>
            </a:r>
            <a:r>
              <a:rPr lang="es-CO" sz="4000" dirty="0" smtClean="0">
                <a:solidFill>
                  <a:srgbClr val="0070C0"/>
                </a:solidFill>
              </a:rPr>
              <a:t> </a:t>
            </a:r>
            <a:r>
              <a:rPr lang="es-CO" sz="4000" dirty="0" smtClean="0">
                <a:solidFill>
                  <a:srgbClr val="0070C0"/>
                </a:solidFill>
              </a:rPr>
              <a:t>NETO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</a:pPr>
            <a:r>
              <a:rPr lang="es-AR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Establece  la viabilidad económica determinando si el </a:t>
            </a: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flujo de caja es positivo y justifica la inversión</a:t>
            </a: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El método determina mediante una simulación considerando diversos escenarios</a:t>
            </a:r>
          </a:p>
          <a:p>
            <a:pPr algn="just">
              <a:spcBef>
                <a:spcPct val="0"/>
              </a:spcBef>
              <a:buNone/>
            </a:pPr>
            <a:endParaRPr lang="es-ES_tradnl" sz="28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Normal </a:t>
            </a: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Pesimista </a:t>
            </a: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Optimista </a:t>
            </a:r>
          </a:p>
          <a:p>
            <a:pPr algn="just">
              <a:buNone/>
            </a:pPr>
            <a:endParaRPr lang="es-ES_tradnl" sz="2400" dirty="0" smtClean="0">
              <a:latin typeface="+mj-lt"/>
            </a:endParaRPr>
          </a:p>
          <a:p>
            <a:pPr algn="just"/>
            <a:endParaRPr lang="es-ES_tradnl" sz="2800" dirty="0" smtClean="0">
              <a:cs typeface="Raavi" pitchFamily="2"/>
            </a:endParaRPr>
          </a:p>
          <a:p>
            <a:pPr algn="just"/>
            <a:endParaRPr lang="es-ES_tradnl" sz="2800" dirty="0" smtClean="0">
              <a:cs typeface="Raavi" pitchFamily="2"/>
            </a:endParaRPr>
          </a:p>
          <a:p>
            <a:pPr algn="just"/>
            <a:endParaRPr lang="es-CO" sz="2800" dirty="0">
              <a:cs typeface="Raavi" pitchFamily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70C0"/>
                </a:solidFill>
              </a:rPr>
              <a:t>VALOR ACTUAL NETO</a:t>
            </a:r>
            <a:endParaRPr lang="es-CO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El VAN se define mediante la siguiente ecuación</a:t>
            </a:r>
          </a:p>
          <a:p>
            <a:pPr algn="just">
              <a:spcBef>
                <a:spcPct val="0"/>
              </a:spcBef>
            </a:pPr>
            <a:endParaRPr lang="es-CO" sz="28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</a:pPr>
            <a:endParaRPr lang="es-CO" sz="28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None/>
            </a:pPr>
            <a:endParaRPr lang="es-CO" sz="28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None/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Dónde</a:t>
            </a: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Cc = Costo o inversión inicial; </a:t>
            </a: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FFo= Flujo de fondos de cada uno de los “n” períodos; </a:t>
            </a: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n= numero de períodos; </a:t>
            </a: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r = Tasa de descuento</a:t>
            </a:r>
          </a:p>
          <a:p>
            <a:endParaRPr lang="es-CO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 l="41749" t="57422" r="34081" b="31640"/>
          <a:stretch>
            <a:fillRect/>
          </a:stretch>
        </p:blipFill>
        <p:spPr bwMode="auto">
          <a:xfrm>
            <a:off x="2571736" y="2143116"/>
            <a:ext cx="294681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s-CO" sz="4000" dirty="0" smtClean="0">
                <a:solidFill>
                  <a:srgbClr val="0070C0"/>
                </a:solidFill>
              </a:rPr>
              <a:t>INTERPRETACION DE DATOS</a:t>
            </a:r>
            <a:endParaRPr lang="es-CO" sz="4000" dirty="0">
              <a:solidFill>
                <a:srgbClr val="0070C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Aceptar proyecto si el VAN &gt; 0 aún en el peor caso.</a:t>
            </a:r>
          </a:p>
          <a:p>
            <a:pPr algn="just">
              <a:spcBef>
                <a:spcPct val="0"/>
              </a:spcBef>
              <a:buNone/>
            </a:pPr>
            <a:endParaRPr lang="es-ES_tradnl" sz="28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Rechazar proyecto si el VAN &lt; 0 aún en el mejor caso.</a:t>
            </a:r>
          </a:p>
          <a:p>
            <a:pPr algn="just">
              <a:spcBef>
                <a:spcPct val="0"/>
              </a:spcBef>
              <a:buNone/>
            </a:pPr>
            <a:endParaRPr lang="es-ES_tradnl" sz="28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</a:pPr>
            <a:r>
              <a:rPr lang="es-ES_tradnl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Si el VAN es a veces positivo o negativo, los resultados no son concluyentes.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132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Diseño predeterminado</vt:lpstr>
      <vt:lpstr>Diseño personalizado</vt:lpstr>
      <vt:lpstr>ANALISIS DE SENSIBILIDAD UTILIZANDO TRES ESTIMACIONES</vt:lpstr>
      <vt:lpstr>VALOR ACTUAL NETO</vt:lpstr>
      <vt:lpstr>VALOR ACTUAL NETO</vt:lpstr>
      <vt:lpstr>INTERPRETACION DE DATOS</vt:lpstr>
    </vt:vector>
  </TitlesOfParts>
  <Company>Universidad Católica de Colombia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lezuñiga</dc:creator>
  <cp:lastModifiedBy>home</cp:lastModifiedBy>
  <cp:revision>112</cp:revision>
  <dcterms:created xsi:type="dcterms:W3CDTF">2008-05-12T13:12:29Z</dcterms:created>
  <dcterms:modified xsi:type="dcterms:W3CDTF">2010-11-22T17:23:41Z</dcterms:modified>
</cp:coreProperties>
</file>