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F5BD08F-9E22-43D1-B6F7-3485D83984CE}" type="datetimeFigureOut">
              <a:rPr lang="es-CO" smtClean="0"/>
              <a:t>20/05/2009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FA57502-4737-4A61-9294-85F64E2AA38E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CONCLUSIONES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Aprendizaje por proyectos</a:t>
            </a:r>
            <a:endParaRPr lang="es-C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Preparación puestos de trabajo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Desarrollamos capacidades para tomar decisiones acerca de las posibles soluciones a los problemas identificados.</a:t>
            </a:r>
          </a:p>
          <a:p>
            <a:r>
              <a:rPr lang="es-CO" dirty="0" smtClean="0"/>
              <a:t>Planeamos el tiempo y las acciones a realizar para la consecución de los objetivos trazados.</a:t>
            </a:r>
          </a:p>
          <a:p>
            <a:r>
              <a:rPr lang="es-CO" dirty="0" smtClean="0"/>
              <a:t>Tuvimos la oportunidad de colaborar tanto a la empresa, como entre nosotras como equipo de trabajo.</a:t>
            </a:r>
            <a:endParaRPr lang="es-C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Conexión entre el aprendizaje en la escuela y la realidad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Al implementar las herramientas adquiridas durante el curso, interiorizamos mejor todos los conocimientos que se pudieron aplicar en la empresa.</a:t>
            </a:r>
          </a:p>
          <a:p>
            <a:r>
              <a:rPr lang="es-CO" dirty="0" smtClean="0"/>
              <a:t>Tuvimos la oportunidad de enfrentarnos a problemas reales y hacer parte de la solución de ellos.</a:t>
            </a:r>
            <a:endParaRPr lang="es-C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Oportunidades de colaboración para construir conocimiento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Al ser un proyecto en equipo, fue posible la interacción, retroalimentación y complementación de conocimientos por parte de cada una de las integrantes permitiendo así el máximo beneficio para todas.</a:t>
            </a:r>
            <a:endParaRPr lang="es-C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Aumentar las habilidades sociales y de comunicación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Desarrollamos capacidades para lograr la comunicación eficiente y convincente de nuestras ideas. </a:t>
            </a:r>
            <a:endParaRPr lang="es-CO" dirty="0"/>
          </a:p>
          <a:p>
            <a:r>
              <a:rPr lang="es-CO" dirty="0" smtClean="0"/>
              <a:t>Identificamos la forma más apropiada de comunicarnos, de acuerdo al contexto.</a:t>
            </a:r>
            <a:endParaRPr lang="es-C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Oportunidades para realizar contribuciones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O" dirty="0" smtClean="0"/>
              <a:t>Hicimos uso de nuestras fortalezas adquiridas a lo largo de nuestra formación profesional y personal.</a:t>
            </a:r>
          </a:p>
          <a:p>
            <a:r>
              <a:rPr lang="es-CO" dirty="0" smtClean="0"/>
              <a:t>Cumplimos con una serie de metas planteadas a principio de semestre, demostrando así que estamos en capacidad de contribuir positivamente a la sociedad.</a:t>
            </a:r>
          </a:p>
          <a:p>
            <a:r>
              <a:rPr lang="es-CO" dirty="0" smtClean="0"/>
              <a:t>Pusimos a nuestra disposición una serie de herramientas tecnológicas, que facilitan nuestro diario quehacer.</a:t>
            </a:r>
            <a:endParaRPr lang="es-C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22</TotalTime>
  <Words>239</Words>
  <Application>Microsoft Office PowerPoint</Application>
  <PresentationFormat>Presentación en pantalla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CONCLUSIONES</vt:lpstr>
      <vt:lpstr>Preparación puestos de trabajo</vt:lpstr>
      <vt:lpstr>Conexión entre el aprendizaje en la escuela y la realidad</vt:lpstr>
      <vt:lpstr>Oportunidades de colaboración para construir conocimiento</vt:lpstr>
      <vt:lpstr>Aumentar las habilidades sociales y de comunicación</vt:lpstr>
      <vt:lpstr>Oportunidades para realizar contribuciones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CONCLUSIONES</dc:title>
  <dc:creator>Lady</dc:creator>
  <cp:lastModifiedBy>Lady</cp:lastModifiedBy>
  <cp:revision>3</cp:revision>
  <dcterms:created xsi:type="dcterms:W3CDTF">2009-05-20T20:10:39Z</dcterms:created>
  <dcterms:modified xsi:type="dcterms:W3CDTF">2009-05-20T20:33:35Z</dcterms:modified>
</cp:coreProperties>
</file>