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A6DED76-A77C-4918-83EB-6225C812C73D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0D0676-DECC-43F0-8814-8F9731848C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EVALUACIÓN DE LA EFICIENCIA Y LA EFICACIA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EFICIENCIA Y EFICACIA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Con la implementación de las 5`s y las ayudas visuales la empresa mejoró notablemente aunque su eficiencia y eficacia no pueda ser medida en un porcentaje, se ha visto tanto un mejor ambiente de trabajo como una mayor agilidad por parte de los trabajadores lo cual beneficia a cada proceso.</a:t>
            </a:r>
          </a:p>
          <a:p>
            <a:pPr>
              <a:buNone/>
            </a:pP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</TotalTime>
  <Words>63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EVALUACIÓN DE LA EFICIENCIA Y LA EFICACIA</vt:lpstr>
      <vt:lpstr>EFICIENCIA Y EFICACIA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DE LA EFICIENCIA Y LA EFICACIA</dc:title>
  <dc:creator>LAURA</dc:creator>
  <cp:lastModifiedBy>pauli</cp:lastModifiedBy>
  <cp:revision>1</cp:revision>
  <dcterms:created xsi:type="dcterms:W3CDTF">2009-05-19T16:37:52Z</dcterms:created>
  <dcterms:modified xsi:type="dcterms:W3CDTF">2009-05-19T19:48:47Z</dcterms:modified>
</cp:coreProperties>
</file>