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15DB-4A11-4B81-A5F1-8D891FFF83EC}" type="datetimeFigureOut">
              <a:rPr lang="es-CO" smtClean="0"/>
              <a:t>18/05/2009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28979-2787-4C20-8DE8-81BA882DF12E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SADADSADA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SADADSADA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SADADSADA</dc:title>
  <dc:creator>Sandra</dc:creator>
  <cp:lastModifiedBy>Sandra</cp:lastModifiedBy>
  <cp:revision>1</cp:revision>
  <dcterms:created xsi:type="dcterms:W3CDTF">2009-05-18T18:32:11Z</dcterms:created>
  <dcterms:modified xsi:type="dcterms:W3CDTF">2009-05-18T18:32:34Z</dcterms:modified>
</cp:coreProperties>
</file>